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  <p:sldMasterId id="2147483710" r:id="rId2"/>
    <p:sldMasterId id="2147483711" r:id="rId3"/>
  </p:sldMasterIdLst>
  <p:notesMasterIdLst>
    <p:notesMasterId r:id="rId30"/>
  </p:notesMasterIdLst>
  <p:sldIdLst>
    <p:sldId id="256" r:id="rId4"/>
    <p:sldId id="258" r:id="rId5"/>
    <p:sldId id="280" r:id="rId6"/>
    <p:sldId id="260" r:id="rId7"/>
    <p:sldId id="257" r:id="rId8"/>
    <p:sldId id="290" r:id="rId9"/>
    <p:sldId id="262" r:id="rId10"/>
    <p:sldId id="279" r:id="rId11"/>
    <p:sldId id="269" r:id="rId12"/>
    <p:sldId id="270" r:id="rId13"/>
    <p:sldId id="278" r:id="rId14"/>
    <p:sldId id="272" r:id="rId15"/>
    <p:sldId id="285" r:id="rId16"/>
    <p:sldId id="291" r:id="rId17"/>
    <p:sldId id="286" r:id="rId18"/>
    <p:sldId id="281" r:id="rId19"/>
    <p:sldId id="303" r:id="rId20"/>
    <p:sldId id="283" r:id="rId21"/>
    <p:sldId id="308" r:id="rId22"/>
    <p:sldId id="306" r:id="rId23"/>
    <p:sldId id="310" r:id="rId24"/>
    <p:sldId id="340" r:id="rId25"/>
    <p:sldId id="274" r:id="rId26"/>
    <p:sldId id="312" r:id="rId27"/>
    <p:sldId id="313" r:id="rId28"/>
    <p:sldId id="315" r:id="rId29"/>
  </p:sldIdLst>
  <p:sldSz cx="9144000" cy="5143500" type="screen16x9"/>
  <p:notesSz cx="6858000" cy="9144000"/>
  <p:embeddedFontLst>
    <p:embeddedFont>
      <p:font typeface="ABeeZee" panose="020B0604020202020204" charset="0"/>
      <p:regular r:id="rId31"/>
      <p:italic r:id="rId32"/>
    </p:embeddedFont>
    <p:embeddedFont>
      <p:font typeface="Livvic" pitchFamily="2" charset="0"/>
      <p:regular r:id="rId33"/>
      <p:bold r:id="rId34"/>
      <p:italic r:id="rId35"/>
      <p:boldItalic r:id="rId36"/>
    </p:embeddedFont>
    <p:embeddedFont>
      <p:font typeface="Pathway Gothic One" panose="020B0604020202020204" charset="0"/>
      <p:regular r:id="rId37"/>
    </p:embeddedFont>
    <p:embeddedFont>
      <p:font typeface="PT Sans" panose="020B0503020203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999999"/>
    <a:srgbClr val="9AD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88D71B-4645-85DD-F09F-AF23A3D657E2}" v="1210" dt="2025-11-02T18:23:23.185"/>
    <p1510:client id="{256652D9-6417-CE11-3B55-A4957E98880B}" v="1039" dt="2025-11-02T18:40:35.192"/>
    <p1510:client id="{3388ACF9-31AC-721F-2FD2-7181328A173A}" v="54" dt="2025-11-02T19:55:06.806"/>
    <p1510:client id="{613E4E39-624F-CC20-7218-12A74EA99EA0}" v="352" dt="2025-11-02T20:31:35.562"/>
    <p1510:client id="{CC7DEFC0-4D2E-D9AF-9757-BD84C02DD347}" v="777" dt="2025-11-02T19:06:53.303"/>
    <p1510:client id="{D43BD7A1-2BF0-27D6-F244-28464C212137}" v="205" dt="2025-11-02T19:31:30.690"/>
    <p1510:client id="{FA53EDF4-73D7-8839-19C7-2DBDBC99F249}" v="23" dt="2025-11-02T20:20:54.358"/>
  </p1510:revLst>
</p1510:revInfo>
</file>

<file path=ppt/tableStyles.xml><?xml version="1.0" encoding="utf-8"?>
<a:tblStyleLst xmlns:a="http://schemas.openxmlformats.org/drawingml/2006/main" def="{EFFA4369-77B3-4444-9598-C11CEB65B1EA}">
  <a:tblStyle styleId="{EFFA4369-77B3-4444-9598-C11CEB65B1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9.fntdata"/><Relationship Id="rId21" Type="http://schemas.openxmlformats.org/officeDocument/2006/relationships/slide" Target="slides/slide18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df9b5d6d0b_0_3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df9b5d6d0b_0_3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909764f90f_0_4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909764f90f_0_4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f9b5d6d0b_0_3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f9b5d6d0b_0_3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a48596215a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a48596215a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df9b5d6d0b_0_5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df9b5d6d0b_0_5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df9b5d6d0b_0_3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df9b5d6d0b_0_3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909764f90f_0_5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909764f90f_0_5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df9b5d6d0b_0_3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df9b5d6d0b_0_3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909764f90f_0_6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909764f90f_0_6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909764f90f_0_9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909764f90f_0_9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909764f90f_0_2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909764f90f_0_2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909764f90f_0_8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909764f90f_0_8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909764f90f_0_9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909764f90f_0_9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>
          <a:extLst>
            <a:ext uri="{FF2B5EF4-FFF2-40B4-BE49-F238E27FC236}">
              <a16:creationId xmlns:a16="http://schemas.microsoft.com/office/drawing/2014/main" id="{DF0F2469-C997-DB1A-06D9-1AEAFCE49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df9b5d6d0b_0_3416:notes">
            <a:extLst>
              <a:ext uri="{FF2B5EF4-FFF2-40B4-BE49-F238E27FC236}">
                <a16:creationId xmlns:a16="http://schemas.microsoft.com/office/drawing/2014/main" id="{A5BB770F-5DDC-9147-B2D0-FDF5235FDF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df9b5d6d0b_0_3416:notes">
            <a:extLst>
              <a:ext uri="{FF2B5EF4-FFF2-40B4-BE49-F238E27FC236}">
                <a16:creationId xmlns:a16="http://schemas.microsoft.com/office/drawing/2014/main" id="{D4CA993D-52DF-51D7-51D2-15D090C15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741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df9b5d6d0b_0_3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df9b5d6d0b_0_3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909764f90f_0_9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909764f90f_0_9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df9b5d6d0b_0_4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df9b5d6d0b_0_4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909764f90f_0_10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909764f90f_0_10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909764f90f_0_5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909764f90f_0_5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09764f90f_0_2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09764f90f_0_2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909764f90f_0_2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909764f90f_0_2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df9b5d6d0b_0_3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df9b5d6d0b_0_3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df9b5d6d0b_0_4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df9b5d6d0b_0_4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df9b5d6d0b_0_3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df9b5d6d0b_0_3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909764f90f_0_4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909764f90f_0_4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73025" y="1779650"/>
            <a:ext cx="5997600" cy="12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73025" y="3013475"/>
            <a:ext cx="5997600" cy="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3569575" y="1590450"/>
            <a:ext cx="4252500" cy="19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/>
          <p:nvPr/>
        </p:nvSpPr>
        <p:spPr>
          <a:xfrm rot="10800000" flipH="1"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title" hasCustomPrompt="1"/>
          </p:nvPr>
        </p:nvSpPr>
        <p:spPr>
          <a:xfrm>
            <a:off x="1308875" y="1765200"/>
            <a:ext cx="4919100" cy="14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>
            <a:off x="1308875" y="3208350"/>
            <a:ext cx="54360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 flipH="1"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2559334" y="784875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2557839" y="1059075"/>
            <a:ext cx="4188900" cy="2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2" hasCustomPrompt="1"/>
          </p:nvPr>
        </p:nvSpPr>
        <p:spPr>
          <a:xfrm>
            <a:off x="1370400" y="74827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 idx="3"/>
          </p:nvPr>
        </p:nvSpPr>
        <p:spPr>
          <a:xfrm>
            <a:off x="2557825" y="1615600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4"/>
          </p:nvPr>
        </p:nvSpPr>
        <p:spPr>
          <a:xfrm>
            <a:off x="2557839" y="1889800"/>
            <a:ext cx="41889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5" hasCustomPrompt="1"/>
          </p:nvPr>
        </p:nvSpPr>
        <p:spPr>
          <a:xfrm>
            <a:off x="1370400" y="1582950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ctrTitle" idx="6"/>
          </p:nvPr>
        </p:nvSpPr>
        <p:spPr>
          <a:xfrm>
            <a:off x="2557825" y="2446300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7"/>
          </p:nvPr>
        </p:nvSpPr>
        <p:spPr>
          <a:xfrm>
            <a:off x="2557839" y="2720500"/>
            <a:ext cx="4188900" cy="2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8" hasCustomPrompt="1"/>
          </p:nvPr>
        </p:nvSpPr>
        <p:spPr>
          <a:xfrm>
            <a:off x="1370400" y="241762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ctrTitle" idx="9"/>
          </p:nvPr>
        </p:nvSpPr>
        <p:spPr>
          <a:xfrm>
            <a:off x="2557825" y="3277025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3"/>
          </p:nvPr>
        </p:nvSpPr>
        <p:spPr>
          <a:xfrm>
            <a:off x="2557839" y="3558350"/>
            <a:ext cx="4188900" cy="2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 idx="14" hasCustomPrompt="1"/>
          </p:nvPr>
        </p:nvSpPr>
        <p:spPr>
          <a:xfrm>
            <a:off x="1370400" y="3252300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4"/>
          <p:cNvSpPr txBox="1">
            <a:spLocks noGrp="1"/>
          </p:cNvSpPr>
          <p:nvPr>
            <p:ph type="ctrTitle" idx="15"/>
          </p:nvPr>
        </p:nvSpPr>
        <p:spPr>
          <a:xfrm>
            <a:off x="2559334" y="4107725"/>
            <a:ext cx="4185300" cy="2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6"/>
          </p:nvPr>
        </p:nvSpPr>
        <p:spPr>
          <a:xfrm>
            <a:off x="2559462" y="4378325"/>
            <a:ext cx="4185300" cy="2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 idx="17" hasCustomPrompt="1"/>
          </p:nvPr>
        </p:nvSpPr>
        <p:spPr>
          <a:xfrm>
            <a:off x="1370400" y="408697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>
            <a:spLocks noGrp="1"/>
          </p:cNvSpPr>
          <p:nvPr>
            <p:ph type="ctrTitle" idx="18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2_1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2140900" y="1849300"/>
            <a:ext cx="23304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2140900" y="2352100"/>
            <a:ext cx="2331300" cy="2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2" hasCustomPrompt="1"/>
          </p:nvPr>
        </p:nvSpPr>
        <p:spPr>
          <a:xfrm>
            <a:off x="2140900" y="1115758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5"/>
          <p:cNvSpPr txBox="1">
            <a:spLocks noGrp="1"/>
          </p:cNvSpPr>
          <p:nvPr>
            <p:ph type="ctrTitle" idx="3"/>
          </p:nvPr>
        </p:nvSpPr>
        <p:spPr>
          <a:xfrm>
            <a:off x="5028100" y="1849300"/>
            <a:ext cx="23304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4"/>
          </p:nvPr>
        </p:nvSpPr>
        <p:spPr>
          <a:xfrm>
            <a:off x="5028100" y="2348650"/>
            <a:ext cx="23313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 idx="5" hasCustomPrompt="1"/>
          </p:nvPr>
        </p:nvSpPr>
        <p:spPr>
          <a:xfrm>
            <a:off x="5028100" y="1115758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5"/>
          <p:cNvSpPr/>
          <p:nvPr/>
        </p:nvSpPr>
        <p:spPr>
          <a:xfrm rot="10800000" flipH="1"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ctrTitle" idx="6"/>
          </p:nvPr>
        </p:nvSpPr>
        <p:spPr>
          <a:xfrm>
            <a:off x="2140900" y="3799341"/>
            <a:ext cx="23304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7"/>
          </p:nvPr>
        </p:nvSpPr>
        <p:spPr>
          <a:xfrm>
            <a:off x="2140900" y="4302141"/>
            <a:ext cx="2331300" cy="2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 idx="8" hasCustomPrompt="1"/>
          </p:nvPr>
        </p:nvSpPr>
        <p:spPr>
          <a:xfrm>
            <a:off x="2140900" y="3065799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 idx="9"/>
          </p:nvPr>
        </p:nvSpPr>
        <p:spPr>
          <a:xfrm>
            <a:off x="5028100" y="3799341"/>
            <a:ext cx="23304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3"/>
          </p:nvPr>
        </p:nvSpPr>
        <p:spPr>
          <a:xfrm>
            <a:off x="5028100" y="4298691"/>
            <a:ext cx="23313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 idx="14" hasCustomPrompt="1"/>
          </p:nvPr>
        </p:nvSpPr>
        <p:spPr>
          <a:xfrm>
            <a:off x="5028100" y="3065799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5"/>
          <p:cNvSpPr txBox="1">
            <a:spLocks noGrp="1"/>
          </p:cNvSpPr>
          <p:nvPr>
            <p:ph type="ctrTitle" idx="15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7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 rot="10800000" flipH="1"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ctrTitle"/>
          </p:nvPr>
        </p:nvSpPr>
        <p:spPr>
          <a:xfrm>
            <a:off x="2103475" y="1454649"/>
            <a:ext cx="2142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1"/>
          </p:nvPr>
        </p:nvSpPr>
        <p:spPr>
          <a:xfrm>
            <a:off x="2103475" y="1909600"/>
            <a:ext cx="2139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ctrTitle" idx="2"/>
          </p:nvPr>
        </p:nvSpPr>
        <p:spPr>
          <a:xfrm>
            <a:off x="5214500" y="1454649"/>
            <a:ext cx="2139600" cy="45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3"/>
          </p:nvPr>
        </p:nvSpPr>
        <p:spPr>
          <a:xfrm>
            <a:off x="5214500" y="1907350"/>
            <a:ext cx="21423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 idx="4"/>
          </p:nvPr>
        </p:nvSpPr>
        <p:spPr>
          <a:xfrm>
            <a:off x="2103475" y="3151084"/>
            <a:ext cx="2139600" cy="45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5"/>
          </p:nvPr>
        </p:nvSpPr>
        <p:spPr>
          <a:xfrm>
            <a:off x="2103475" y="3603772"/>
            <a:ext cx="2139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ctrTitle" idx="6"/>
          </p:nvPr>
        </p:nvSpPr>
        <p:spPr>
          <a:xfrm>
            <a:off x="5214500" y="3148834"/>
            <a:ext cx="2139600" cy="45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7"/>
          </p:nvPr>
        </p:nvSpPr>
        <p:spPr>
          <a:xfrm>
            <a:off x="5214500" y="3601522"/>
            <a:ext cx="2139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 idx="8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7_1_1_1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ctrTitle"/>
          </p:nvPr>
        </p:nvSpPr>
        <p:spPr>
          <a:xfrm>
            <a:off x="1931949" y="1444000"/>
            <a:ext cx="2142300" cy="40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1"/>
          </p:nvPr>
        </p:nvSpPr>
        <p:spPr>
          <a:xfrm>
            <a:off x="1931949" y="1971675"/>
            <a:ext cx="2142300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ctrTitle" idx="2"/>
          </p:nvPr>
        </p:nvSpPr>
        <p:spPr>
          <a:xfrm>
            <a:off x="5275151" y="1444000"/>
            <a:ext cx="2142300" cy="40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3"/>
          </p:nvPr>
        </p:nvSpPr>
        <p:spPr>
          <a:xfrm>
            <a:off x="5275149" y="1971675"/>
            <a:ext cx="2142300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ctrTitle" idx="4"/>
          </p:nvPr>
        </p:nvSpPr>
        <p:spPr>
          <a:xfrm>
            <a:off x="1931949" y="3252700"/>
            <a:ext cx="2142300" cy="40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5"/>
          </p:nvPr>
        </p:nvSpPr>
        <p:spPr>
          <a:xfrm>
            <a:off x="1931949" y="3780375"/>
            <a:ext cx="2142300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ctrTitle" idx="6"/>
          </p:nvPr>
        </p:nvSpPr>
        <p:spPr>
          <a:xfrm>
            <a:off x="5275151" y="3252700"/>
            <a:ext cx="2142300" cy="40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7"/>
          </p:nvPr>
        </p:nvSpPr>
        <p:spPr>
          <a:xfrm>
            <a:off x="5275149" y="3780375"/>
            <a:ext cx="2142300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ctrTitle" idx="8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7_1_1_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ctrTitle"/>
          </p:nvPr>
        </p:nvSpPr>
        <p:spPr>
          <a:xfrm>
            <a:off x="1115225" y="2507000"/>
            <a:ext cx="12726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"/>
          </p:nvPr>
        </p:nvSpPr>
        <p:spPr>
          <a:xfrm>
            <a:off x="1115225" y="3223416"/>
            <a:ext cx="1431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ctrTitle" idx="2"/>
          </p:nvPr>
        </p:nvSpPr>
        <p:spPr>
          <a:xfrm>
            <a:off x="6961575" y="2509250"/>
            <a:ext cx="1272600" cy="45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3"/>
          </p:nvPr>
        </p:nvSpPr>
        <p:spPr>
          <a:xfrm>
            <a:off x="6961575" y="3223416"/>
            <a:ext cx="14091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"/>
          </p:nvPr>
        </p:nvSpPr>
        <p:spPr>
          <a:xfrm>
            <a:off x="3064008" y="2509250"/>
            <a:ext cx="1272600" cy="45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5"/>
          </p:nvPr>
        </p:nvSpPr>
        <p:spPr>
          <a:xfrm>
            <a:off x="3079008" y="3223416"/>
            <a:ext cx="14091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6"/>
          </p:nvPr>
        </p:nvSpPr>
        <p:spPr>
          <a:xfrm>
            <a:off x="5012792" y="2509250"/>
            <a:ext cx="1272600" cy="45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7"/>
          </p:nvPr>
        </p:nvSpPr>
        <p:spPr>
          <a:xfrm>
            <a:off x="5020292" y="3223416"/>
            <a:ext cx="14091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ctrTitle" idx="8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27_1_1_2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 rot="10800000" flipH="1"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ctrTitle"/>
          </p:nvPr>
        </p:nvSpPr>
        <p:spPr>
          <a:xfrm flipH="1">
            <a:off x="5284975" y="1636815"/>
            <a:ext cx="2142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1"/>
          </p:nvPr>
        </p:nvSpPr>
        <p:spPr>
          <a:xfrm flipH="1">
            <a:off x="5284938" y="2091766"/>
            <a:ext cx="23688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ctrTitle" idx="2"/>
          </p:nvPr>
        </p:nvSpPr>
        <p:spPr>
          <a:xfrm flipH="1">
            <a:off x="1719450" y="1636815"/>
            <a:ext cx="2139600" cy="45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3"/>
          </p:nvPr>
        </p:nvSpPr>
        <p:spPr>
          <a:xfrm flipH="1">
            <a:off x="1490263" y="2089516"/>
            <a:ext cx="23688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ctrTitle" idx="4"/>
          </p:nvPr>
        </p:nvSpPr>
        <p:spPr>
          <a:xfrm flipH="1">
            <a:off x="5284975" y="3561849"/>
            <a:ext cx="2139600" cy="45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5"/>
          </p:nvPr>
        </p:nvSpPr>
        <p:spPr>
          <a:xfrm flipH="1">
            <a:off x="5284938" y="4014541"/>
            <a:ext cx="23688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ctrTitle" idx="6"/>
          </p:nvPr>
        </p:nvSpPr>
        <p:spPr>
          <a:xfrm flipH="1">
            <a:off x="1719450" y="3559599"/>
            <a:ext cx="2139600" cy="45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ubTitle" idx="7"/>
          </p:nvPr>
        </p:nvSpPr>
        <p:spPr>
          <a:xfrm flipH="1">
            <a:off x="1490262" y="4012291"/>
            <a:ext cx="23688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ctrTitle" idx="8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27_1_1_2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/>
          <p:nvPr/>
        </p:nvSpPr>
        <p:spPr>
          <a:xfrm rot="10800000" flipH="1"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ctrTitle"/>
          </p:nvPr>
        </p:nvSpPr>
        <p:spPr>
          <a:xfrm>
            <a:off x="1097675" y="1626725"/>
            <a:ext cx="15516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1"/>
          </p:nvPr>
        </p:nvSpPr>
        <p:spPr>
          <a:xfrm>
            <a:off x="1097675" y="2082425"/>
            <a:ext cx="1495500" cy="7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ctrTitle" idx="2"/>
          </p:nvPr>
        </p:nvSpPr>
        <p:spPr>
          <a:xfrm>
            <a:off x="4710108" y="1626725"/>
            <a:ext cx="1551600" cy="45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3"/>
          </p:nvPr>
        </p:nvSpPr>
        <p:spPr>
          <a:xfrm>
            <a:off x="4710108" y="2079425"/>
            <a:ext cx="1495500" cy="7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ctrTitle" idx="4"/>
          </p:nvPr>
        </p:nvSpPr>
        <p:spPr>
          <a:xfrm>
            <a:off x="2903892" y="3469746"/>
            <a:ext cx="1551600" cy="45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5"/>
          </p:nvPr>
        </p:nvSpPr>
        <p:spPr>
          <a:xfrm>
            <a:off x="2903892" y="3922446"/>
            <a:ext cx="1495500" cy="7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ctrTitle" idx="6"/>
          </p:nvPr>
        </p:nvSpPr>
        <p:spPr>
          <a:xfrm>
            <a:off x="6516325" y="3469746"/>
            <a:ext cx="1551600" cy="45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7"/>
          </p:nvPr>
        </p:nvSpPr>
        <p:spPr>
          <a:xfrm>
            <a:off x="6516325" y="3922446"/>
            <a:ext cx="1495500" cy="7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ctrTitle" idx="8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716675" y="2282850"/>
            <a:ext cx="5982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383325" y="4023225"/>
            <a:ext cx="1044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7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ctrTitle"/>
          </p:nvPr>
        </p:nvSpPr>
        <p:spPr>
          <a:xfrm>
            <a:off x="6179778" y="1853950"/>
            <a:ext cx="1736700" cy="4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"/>
          </p:nvPr>
        </p:nvSpPr>
        <p:spPr>
          <a:xfrm>
            <a:off x="6179778" y="2257525"/>
            <a:ext cx="17367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ctrTitle" idx="2"/>
          </p:nvPr>
        </p:nvSpPr>
        <p:spPr>
          <a:xfrm>
            <a:off x="1227522" y="1853950"/>
            <a:ext cx="1736700" cy="4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3"/>
          </p:nvPr>
        </p:nvSpPr>
        <p:spPr>
          <a:xfrm>
            <a:off x="1227522" y="2257525"/>
            <a:ext cx="17367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ctrTitle" idx="4"/>
          </p:nvPr>
        </p:nvSpPr>
        <p:spPr>
          <a:xfrm>
            <a:off x="3703650" y="1853950"/>
            <a:ext cx="1736700" cy="4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subTitle" idx="5"/>
          </p:nvPr>
        </p:nvSpPr>
        <p:spPr>
          <a:xfrm>
            <a:off x="3703650" y="2257525"/>
            <a:ext cx="17367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ctrTitle" idx="6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 rot="10800000" flipH="1"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ctrTitle"/>
          </p:nvPr>
        </p:nvSpPr>
        <p:spPr>
          <a:xfrm>
            <a:off x="6087027" y="2273988"/>
            <a:ext cx="1736700" cy="4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1"/>
          </p:nvPr>
        </p:nvSpPr>
        <p:spPr>
          <a:xfrm>
            <a:off x="4822274" y="2677563"/>
            <a:ext cx="3001500" cy="11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ctrTitle" idx="2"/>
          </p:nvPr>
        </p:nvSpPr>
        <p:spPr>
          <a:xfrm>
            <a:off x="1323846" y="1320100"/>
            <a:ext cx="1736700" cy="4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3"/>
          </p:nvPr>
        </p:nvSpPr>
        <p:spPr>
          <a:xfrm>
            <a:off x="1323849" y="1723675"/>
            <a:ext cx="3001500" cy="11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ctrTitle" idx="4"/>
          </p:nvPr>
        </p:nvSpPr>
        <p:spPr>
          <a:xfrm>
            <a:off x="1323849" y="3227875"/>
            <a:ext cx="1736700" cy="4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5"/>
          </p:nvPr>
        </p:nvSpPr>
        <p:spPr>
          <a:xfrm>
            <a:off x="1323849" y="3631450"/>
            <a:ext cx="3001500" cy="11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ctrTitle" idx="6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CUSTOM_39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 hasCustomPrompt="1"/>
          </p:nvPr>
        </p:nvSpPr>
        <p:spPr>
          <a:xfrm>
            <a:off x="2247000" y="1287850"/>
            <a:ext cx="4509600" cy="19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5" name="Google Shape;165;p23"/>
          <p:cNvSpPr txBox="1">
            <a:spLocks noGrp="1"/>
          </p:cNvSpPr>
          <p:nvPr>
            <p:ph type="body" idx="1"/>
          </p:nvPr>
        </p:nvSpPr>
        <p:spPr>
          <a:xfrm>
            <a:off x="3415100" y="3241700"/>
            <a:ext cx="3341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8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/>
          <p:nvPr/>
        </p:nvSpPr>
        <p:spPr>
          <a:xfrm flipH="1"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806750" y="2726525"/>
            <a:ext cx="5530500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T Sans"/>
                <a:ea typeface="PT Sans"/>
                <a:cs typeface="PT Sans"/>
                <a:sym typeface="P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T Sans"/>
                <a:ea typeface="PT Sans"/>
                <a:cs typeface="PT Sans"/>
                <a:sym typeface="P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36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4397425" y="3196825"/>
            <a:ext cx="4029900" cy="14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T Sans"/>
                <a:ea typeface="PT Sans"/>
                <a:cs typeface="PT Sans"/>
                <a:sym typeface="P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T Sans"/>
                <a:ea typeface="PT Sans"/>
                <a:cs typeface="PT Sans"/>
                <a:sym typeface="P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37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1104300" y="1842700"/>
            <a:ext cx="69354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T Sans"/>
                <a:ea typeface="PT Sans"/>
                <a:cs typeface="PT Sans"/>
                <a:sym typeface="P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T Sans"/>
                <a:ea typeface="PT Sans"/>
                <a:cs typeface="PT Sans"/>
                <a:sym typeface="P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CUSTOM_35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/>
          <p:nvPr/>
        </p:nvSpPr>
        <p:spPr>
          <a:xfrm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3558429" y="1766550"/>
            <a:ext cx="23685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1"/>
          </p:nvPr>
        </p:nvSpPr>
        <p:spPr>
          <a:xfrm>
            <a:off x="3536525" y="2321418"/>
            <a:ext cx="3798600" cy="13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14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ctrTitle"/>
          </p:nvPr>
        </p:nvSpPr>
        <p:spPr>
          <a:xfrm>
            <a:off x="2056050" y="1956010"/>
            <a:ext cx="3447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subTitle" idx="1"/>
          </p:nvPr>
        </p:nvSpPr>
        <p:spPr>
          <a:xfrm>
            <a:off x="2056050" y="2556010"/>
            <a:ext cx="5569200" cy="10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8"/>
          <p:cNvSpPr/>
          <p:nvPr/>
        </p:nvSpPr>
        <p:spPr>
          <a:xfrm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4_1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 flipH="1"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ctrTitle"/>
          </p:nvPr>
        </p:nvSpPr>
        <p:spPr>
          <a:xfrm>
            <a:off x="5062875" y="1961963"/>
            <a:ext cx="2796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"/>
          </p:nvPr>
        </p:nvSpPr>
        <p:spPr>
          <a:xfrm>
            <a:off x="5062875" y="2561963"/>
            <a:ext cx="2796000" cy="10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8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/>
          <p:nvPr/>
        </p:nvSpPr>
        <p:spPr>
          <a:xfrm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762225" y="1575625"/>
            <a:ext cx="6042600" cy="15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subTitle" idx="2"/>
          </p:nvPr>
        </p:nvSpPr>
        <p:spPr>
          <a:xfrm>
            <a:off x="762225" y="3149075"/>
            <a:ext cx="6042600" cy="5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6675" y="1332075"/>
            <a:ext cx="7710600" cy="32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ctrTitle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28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subTitle" idx="1"/>
          </p:nvPr>
        </p:nvSpPr>
        <p:spPr>
          <a:xfrm>
            <a:off x="1163217" y="1726925"/>
            <a:ext cx="5283000" cy="15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2"/>
          </p:nvPr>
        </p:nvSpPr>
        <p:spPr>
          <a:xfrm>
            <a:off x="3713825" y="3278474"/>
            <a:ext cx="2732400" cy="4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193" name="Google Shape;193;p31"/>
          <p:cNvSpPr/>
          <p:nvPr/>
        </p:nvSpPr>
        <p:spPr>
          <a:xfrm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6"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/>
          <p:nvPr/>
        </p:nvSpPr>
        <p:spPr>
          <a:xfrm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subTitle" idx="1"/>
          </p:nvPr>
        </p:nvSpPr>
        <p:spPr>
          <a:xfrm>
            <a:off x="2235200" y="2117250"/>
            <a:ext cx="46863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ctrTitle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6_1"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/>
          <p:nvPr/>
        </p:nvSpPr>
        <p:spPr>
          <a:xfrm rot="10800000" flipH="1"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subTitle" idx="1"/>
          </p:nvPr>
        </p:nvSpPr>
        <p:spPr>
          <a:xfrm flipH="1">
            <a:off x="2244725" y="2043300"/>
            <a:ext cx="4648200" cy="10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ctrTitle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6_2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/>
          <p:nvPr/>
        </p:nvSpPr>
        <p:spPr>
          <a:xfrm flipH="1"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4"/>
          <p:cNvSpPr txBox="1">
            <a:spLocks noGrp="1"/>
          </p:cNvSpPr>
          <p:nvPr>
            <p:ph type="subTitle" idx="1"/>
          </p:nvPr>
        </p:nvSpPr>
        <p:spPr>
          <a:xfrm>
            <a:off x="1132000" y="1901175"/>
            <a:ext cx="55155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4"/>
          <p:cNvSpPr txBox="1">
            <a:spLocks noGrp="1"/>
          </p:cNvSpPr>
          <p:nvPr>
            <p:ph type="title"/>
          </p:nvPr>
        </p:nvSpPr>
        <p:spPr>
          <a:xfrm>
            <a:off x="1132000" y="1182550"/>
            <a:ext cx="3440100" cy="4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6_2_1">
    <p:bg>
      <p:bgPr>
        <a:solidFill>
          <a:schemeClr val="lt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subTitle" idx="1"/>
          </p:nvPr>
        </p:nvSpPr>
        <p:spPr>
          <a:xfrm>
            <a:off x="2668575" y="1901175"/>
            <a:ext cx="52746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/>
          </p:nvPr>
        </p:nvSpPr>
        <p:spPr>
          <a:xfrm>
            <a:off x="4502800" y="1182550"/>
            <a:ext cx="3440100" cy="4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5"/>
          <p:cNvSpPr/>
          <p:nvPr/>
        </p:nvSpPr>
        <p:spPr>
          <a:xfrm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0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/>
          <p:nvPr/>
        </p:nvSpPr>
        <p:spPr>
          <a:xfrm flipH="1"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ctrTitle"/>
          </p:nvPr>
        </p:nvSpPr>
        <p:spPr>
          <a:xfrm>
            <a:off x="1253280" y="1735202"/>
            <a:ext cx="1706100" cy="30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subTitle" idx="1"/>
          </p:nvPr>
        </p:nvSpPr>
        <p:spPr>
          <a:xfrm>
            <a:off x="1253282" y="2053488"/>
            <a:ext cx="17061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type="ctrTitle" idx="2"/>
          </p:nvPr>
        </p:nvSpPr>
        <p:spPr>
          <a:xfrm>
            <a:off x="3718966" y="1723950"/>
            <a:ext cx="1706100" cy="32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subTitle" idx="3"/>
          </p:nvPr>
        </p:nvSpPr>
        <p:spPr>
          <a:xfrm>
            <a:off x="3718968" y="2053350"/>
            <a:ext cx="17061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ctrTitle" idx="4"/>
          </p:nvPr>
        </p:nvSpPr>
        <p:spPr>
          <a:xfrm>
            <a:off x="6184655" y="1723950"/>
            <a:ext cx="1706100" cy="32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7" name="Google Shape;217;p36"/>
          <p:cNvSpPr txBox="1">
            <a:spLocks noGrp="1"/>
          </p:cNvSpPr>
          <p:nvPr>
            <p:ph type="subTitle" idx="5"/>
          </p:nvPr>
        </p:nvSpPr>
        <p:spPr>
          <a:xfrm>
            <a:off x="6184658" y="2053350"/>
            <a:ext cx="17061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8" name="Google Shape;218;p36"/>
          <p:cNvSpPr txBox="1">
            <a:spLocks noGrp="1"/>
          </p:cNvSpPr>
          <p:nvPr>
            <p:ph type="ctrTitle" idx="6"/>
          </p:nvPr>
        </p:nvSpPr>
        <p:spPr>
          <a:xfrm>
            <a:off x="1253267" y="3570894"/>
            <a:ext cx="1706100" cy="32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7"/>
          </p:nvPr>
        </p:nvSpPr>
        <p:spPr>
          <a:xfrm>
            <a:off x="1253242" y="3903769"/>
            <a:ext cx="17061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0" name="Google Shape;220;p36"/>
          <p:cNvSpPr txBox="1">
            <a:spLocks noGrp="1"/>
          </p:cNvSpPr>
          <p:nvPr>
            <p:ph type="ctrTitle" idx="8"/>
          </p:nvPr>
        </p:nvSpPr>
        <p:spPr>
          <a:xfrm>
            <a:off x="3718981" y="3570894"/>
            <a:ext cx="1706100" cy="32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1" name="Google Shape;221;p36"/>
          <p:cNvSpPr txBox="1">
            <a:spLocks noGrp="1"/>
          </p:cNvSpPr>
          <p:nvPr>
            <p:ph type="subTitle" idx="9"/>
          </p:nvPr>
        </p:nvSpPr>
        <p:spPr>
          <a:xfrm>
            <a:off x="3718956" y="3903769"/>
            <a:ext cx="17061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2" name="Google Shape;222;p36"/>
          <p:cNvSpPr txBox="1">
            <a:spLocks noGrp="1"/>
          </p:cNvSpPr>
          <p:nvPr>
            <p:ph type="ctrTitle" idx="13"/>
          </p:nvPr>
        </p:nvSpPr>
        <p:spPr>
          <a:xfrm>
            <a:off x="6184642" y="3570894"/>
            <a:ext cx="1706100" cy="3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3" name="Google Shape;223;p36"/>
          <p:cNvSpPr txBox="1">
            <a:spLocks noGrp="1"/>
          </p:cNvSpPr>
          <p:nvPr>
            <p:ph type="subTitle" idx="14"/>
          </p:nvPr>
        </p:nvSpPr>
        <p:spPr>
          <a:xfrm>
            <a:off x="6184617" y="3903769"/>
            <a:ext cx="17061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24" name="Google Shape;224;p36"/>
          <p:cNvSpPr txBox="1">
            <a:spLocks noGrp="1"/>
          </p:cNvSpPr>
          <p:nvPr>
            <p:ph type="ctrTitle" idx="15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0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/>
          <p:nvPr/>
        </p:nvSpPr>
        <p:spPr>
          <a:xfrm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7"/>
          <p:cNvSpPr txBox="1">
            <a:spLocks noGrp="1"/>
          </p:cNvSpPr>
          <p:nvPr>
            <p:ph type="ctrTitle"/>
          </p:nvPr>
        </p:nvSpPr>
        <p:spPr>
          <a:xfrm flipH="1">
            <a:off x="5547700" y="1358427"/>
            <a:ext cx="1706100" cy="30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" name="Google Shape;228;p37"/>
          <p:cNvSpPr txBox="1">
            <a:spLocks noGrp="1"/>
          </p:cNvSpPr>
          <p:nvPr>
            <p:ph type="subTitle" idx="1"/>
          </p:nvPr>
        </p:nvSpPr>
        <p:spPr>
          <a:xfrm flipH="1">
            <a:off x="5547700" y="1676714"/>
            <a:ext cx="23226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9" name="Google Shape;229;p37"/>
          <p:cNvSpPr txBox="1">
            <a:spLocks noGrp="1"/>
          </p:cNvSpPr>
          <p:nvPr>
            <p:ph type="ctrTitle" idx="2"/>
          </p:nvPr>
        </p:nvSpPr>
        <p:spPr>
          <a:xfrm flipH="1">
            <a:off x="1938988" y="2533575"/>
            <a:ext cx="1706100" cy="31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0" name="Google Shape;230;p37"/>
          <p:cNvSpPr txBox="1">
            <a:spLocks noGrp="1"/>
          </p:cNvSpPr>
          <p:nvPr>
            <p:ph type="subTitle" idx="3"/>
          </p:nvPr>
        </p:nvSpPr>
        <p:spPr>
          <a:xfrm flipH="1">
            <a:off x="1938988" y="2862975"/>
            <a:ext cx="23226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1" name="Google Shape;231;p37"/>
          <p:cNvSpPr txBox="1">
            <a:spLocks noGrp="1"/>
          </p:cNvSpPr>
          <p:nvPr>
            <p:ph type="ctrTitle" idx="4"/>
          </p:nvPr>
        </p:nvSpPr>
        <p:spPr>
          <a:xfrm flipH="1">
            <a:off x="1938988" y="1342950"/>
            <a:ext cx="1706100" cy="31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2" name="Google Shape;232;p37"/>
          <p:cNvSpPr txBox="1">
            <a:spLocks noGrp="1"/>
          </p:cNvSpPr>
          <p:nvPr>
            <p:ph type="subTitle" idx="5"/>
          </p:nvPr>
        </p:nvSpPr>
        <p:spPr>
          <a:xfrm flipH="1">
            <a:off x="1938988" y="1672350"/>
            <a:ext cx="23226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3" name="Google Shape;233;p37"/>
          <p:cNvSpPr txBox="1">
            <a:spLocks noGrp="1"/>
          </p:cNvSpPr>
          <p:nvPr>
            <p:ph type="ctrTitle" idx="6"/>
          </p:nvPr>
        </p:nvSpPr>
        <p:spPr>
          <a:xfrm flipH="1">
            <a:off x="5547700" y="2533569"/>
            <a:ext cx="1706100" cy="31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subTitle" idx="7"/>
          </p:nvPr>
        </p:nvSpPr>
        <p:spPr>
          <a:xfrm flipH="1">
            <a:off x="5547700" y="2866451"/>
            <a:ext cx="23226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5" name="Google Shape;235;p37"/>
          <p:cNvSpPr txBox="1">
            <a:spLocks noGrp="1"/>
          </p:cNvSpPr>
          <p:nvPr>
            <p:ph type="ctrTitle" idx="8"/>
          </p:nvPr>
        </p:nvSpPr>
        <p:spPr>
          <a:xfrm flipH="1">
            <a:off x="5547700" y="3723294"/>
            <a:ext cx="1706100" cy="31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subTitle" idx="9"/>
          </p:nvPr>
        </p:nvSpPr>
        <p:spPr>
          <a:xfrm flipH="1">
            <a:off x="5547700" y="4056175"/>
            <a:ext cx="23226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ctrTitle" idx="13"/>
          </p:nvPr>
        </p:nvSpPr>
        <p:spPr>
          <a:xfrm flipH="1">
            <a:off x="1938988" y="3723294"/>
            <a:ext cx="1706100" cy="31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8" name="Google Shape;238;p37"/>
          <p:cNvSpPr txBox="1">
            <a:spLocks noGrp="1"/>
          </p:cNvSpPr>
          <p:nvPr>
            <p:ph type="subTitle" idx="14"/>
          </p:nvPr>
        </p:nvSpPr>
        <p:spPr>
          <a:xfrm flipH="1">
            <a:off x="1938988" y="4056175"/>
            <a:ext cx="23226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ctrTitle" idx="15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s">
  <p:cSld name="CUSTOM_40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/>
          <p:nvPr/>
        </p:nvSpPr>
        <p:spPr>
          <a:xfrm rot="10800000" flipH="1"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title" hasCustomPrompt="1"/>
          </p:nvPr>
        </p:nvSpPr>
        <p:spPr>
          <a:xfrm>
            <a:off x="2260500" y="1281050"/>
            <a:ext cx="2019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 hasCustomPrompt="1"/>
          </p:nvPr>
        </p:nvSpPr>
        <p:spPr>
          <a:xfrm>
            <a:off x="2260500" y="2457988"/>
            <a:ext cx="2019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44" name="Google Shape;244;p38"/>
          <p:cNvSpPr txBox="1">
            <a:spLocks noGrp="1"/>
          </p:cNvSpPr>
          <p:nvPr>
            <p:ph type="title" idx="3" hasCustomPrompt="1"/>
          </p:nvPr>
        </p:nvSpPr>
        <p:spPr>
          <a:xfrm>
            <a:off x="2260500" y="3634900"/>
            <a:ext cx="2019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45" name="Google Shape;245;p38"/>
          <p:cNvSpPr txBox="1">
            <a:spLocks noGrp="1"/>
          </p:cNvSpPr>
          <p:nvPr>
            <p:ph type="subTitle" idx="1"/>
          </p:nvPr>
        </p:nvSpPr>
        <p:spPr>
          <a:xfrm>
            <a:off x="4864225" y="1207700"/>
            <a:ext cx="20193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8"/>
          <p:cNvSpPr txBox="1">
            <a:spLocks noGrp="1"/>
          </p:cNvSpPr>
          <p:nvPr>
            <p:ph type="subTitle" idx="4"/>
          </p:nvPr>
        </p:nvSpPr>
        <p:spPr>
          <a:xfrm>
            <a:off x="4864225" y="2384638"/>
            <a:ext cx="20193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subTitle" idx="5"/>
          </p:nvPr>
        </p:nvSpPr>
        <p:spPr>
          <a:xfrm>
            <a:off x="4864225" y="3561550"/>
            <a:ext cx="20193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8"/>
          <p:cNvSpPr txBox="1">
            <a:spLocks noGrp="1"/>
          </p:cNvSpPr>
          <p:nvPr>
            <p:ph type="ctrTitle" idx="6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s 1">
  <p:cSld name="CUSTOM_40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/>
          <p:nvPr/>
        </p:nvSpPr>
        <p:spPr>
          <a:xfrm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9"/>
          <p:cNvSpPr txBox="1">
            <a:spLocks noGrp="1"/>
          </p:cNvSpPr>
          <p:nvPr>
            <p:ph type="title" hasCustomPrompt="1"/>
          </p:nvPr>
        </p:nvSpPr>
        <p:spPr>
          <a:xfrm>
            <a:off x="496375" y="658825"/>
            <a:ext cx="2019300" cy="12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52" name="Google Shape;252;p39"/>
          <p:cNvSpPr txBox="1">
            <a:spLocks noGrp="1"/>
          </p:cNvSpPr>
          <p:nvPr>
            <p:ph type="title" idx="2" hasCustomPrompt="1"/>
          </p:nvPr>
        </p:nvSpPr>
        <p:spPr>
          <a:xfrm>
            <a:off x="3334700" y="1672225"/>
            <a:ext cx="2019300" cy="12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53" name="Google Shape;253;p39"/>
          <p:cNvSpPr txBox="1">
            <a:spLocks noGrp="1"/>
          </p:cNvSpPr>
          <p:nvPr>
            <p:ph type="title" idx="3" hasCustomPrompt="1"/>
          </p:nvPr>
        </p:nvSpPr>
        <p:spPr>
          <a:xfrm>
            <a:off x="6164625" y="2685625"/>
            <a:ext cx="2019300" cy="12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54" name="Google Shape;254;p39"/>
          <p:cNvSpPr txBox="1">
            <a:spLocks noGrp="1"/>
          </p:cNvSpPr>
          <p:nvPr>
            <p:ph type="subTitle" idx="1"/>
          </p:nvPr>
        </p:nvSpPr>
        <p:spPr>
          <a:xfrm>
            <a:off x="504775" y="1885825"/>
            <a:ext cx="20193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9"/>
          <p:cNvSpPr txBox="1">
            <a:spLocks noGrp="1"/>
          </p:cNvSpPr>
          <p:nvPr>
            <p:ph type="subTitle" idx="4"/>
          </p:nvPr>
        </p:nvSpPr>
        <p:spPr>
          <a:xfrm>
            <a:off x="3334700" y="2899225"/>
            <a:ext cx="20193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9"/>
          <p:cNvSpPr txBox="1">
            <a:spLocks noGrp="1"/>
          </p:cNvSpPr>
          <p:nvPr>
            <p:ph type="subTitle" idx="5"/>
          </p:nvPr>
        </p:nvSpPr>
        <p:spPr>
          <a:xfrm>
            <a:off x="6164625" y="3912625"/>
            <a:ext cx="20193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9"/>
          <p:cNvSpPr txBox="1">
            <a:spLocks noGrp="1"/>
          </p:cNvSpPr>
          <p:nvPr>
            <p:ph type="ctrTitle" idx="6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/>
          <p:nvPr/>
        </p:nvSpPr>
        <p:spPr>
          <a:xfrm flipH="1">
            <a:off x="-33100" y="-30962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40"/>
          <p:cNvSpPr txBox="1">
            <a:spLocks noGrp="1"/>
          </p:cNvSpPr>
          <p:nvPr>
            <p:ph type="ctrTitle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 rot="10800000" flipH="1">
            <a:off x="-33100" y="-30962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3292250" y="1618233"/>
            <a:ext cx="37548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3292250" y="3175288"/>
            <a:ext cx="37548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ctrTitle"/>
          </p:nvPr>
        </p:nvSpPr>
        <p:spPr>
          <a:xfrm>
            <a:off x="3292250" y="1264112"/>
            <a:ext cx="3754800" cy="35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ctrTitle" idx="3"/>
          </p:nvPr>
        </p:nvSpPr>
        <p:spPr>
          <a:xfrm>
            <a:off x="3292250" y="2821292"/>
            <a:ext cx="3754800" cy="35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ctrTitle" idx="4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1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/>
          <p:nvPr/>
        </p:nvSpPr>
        <p:spPr>
          <a:xfrm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41"/>
          <p:cNvSpPr txBox="1">
            <a:spLocks noGrp="1"/>
          </p:cNvSpPr>
          <p:nvPr>
            <p:ph type="ctrTitle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1_1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/>
          <p:nvPr/>
        </p:nvSpPr>
        <p:spPr>
          <a:xfrm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2"/>
          <p:cNvSpPr txBox="1">
            <a:spLocks noGrp="1"/>
          </p:cNvSpPr>
          <p:nvPr>
            <p:ph type="ctrTitle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1_1_1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/>
          <p:nvPr/>
        </p:nvSpPr>
        <p:spPr>
          <a:xfrm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43"/>
          <p:cNvSpPr txBox="1">
            <a:spLocks noGrp="1"/>
          </p:cNvSpPr>
          <p:nvPr>
            <p:ph type="ctrTitle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2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/>
          <p:nvPr/>
        </p:nvSpPr>
        <p:spPr>
          <a:xfrm rot="10800000"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4"/>
          <p:cNvSpPr txBox="1">
            <a:spLocks noGrp="1"/>
          </p:cNvSpPr>
          <p:nvPr>
            <p:ph type="subTitle" idx="1"/>
          </p:nvPr>
        </p:nvSpPr>
        <p:spPr>
          <a:xfrm>
            <a:off x="636525" y="2007525"/>
            <a:ext cx="3767700" cy="16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73" name="Google Shape;273;p44"/>
          <p:cNvSpPr txBox="1">
            <a:spLocks noGrp="1"/>
          </p:cNvSpPr>
          <p:nvPr>
            <p:ph type="ctrTitle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32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/>
          <p:nvPr/>
        </p:nvSpPr>
        <p:spPr>
          <a:xfrm rot="10800000" flipH="1"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subTitle" idx="1"/>
          </p:nvPr>
        </p:nvSpPr>
        <p:spPr>
          <a:xfrm>
            <a:off x="2285400" y="2319346"/>
            <a:ext cx="4573200" cy="11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45"/>
          <p:cNvSpPr txBox="1">
            <a:spLocks noGrp="1"/>
          </p:cNvSpPr>
          <p:nvPr>
            <p:ph type="ctrTitle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32_1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/>
          <p:nvPr/>
        </p:nvSpPr>
        <p:spPr>
          <a:xfrm rot="10800000"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6"/>
          <p:cNvSpPr txBox="1">
            <a:spLocks noGrp="1"/>
          </p:cNvSpPr>
          <p:nvPr>
            <p:ph type="subTitle" idx="1"/>
          </p:nvPr>
        </p:nvSpPr>
        <p:spPr>
          <a:xfrm>
            <a:off x="2903150" y="3663150"/>
            <a:ext cx="3552600" cy="12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281" name="Google Shape;281;p46"/>
          <p:cNvSpPr txBox="1">
            <a:spLocks noGrp="1"/>
          </p:cNvSpPr>
          <p:nvPr>
            <p:ph type="ctrTitle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32_1_1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/>
          <p:nvPr/>
        </p:nvSpPr>
        <p:spPr>
          <a:xfrm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47"/>
          <p:cNvSpPr txBox="1">
            <a:spLocks noGrp="1"/>
          </p:cNvSpPr>
          <p:nvPr>
            <p:ph type="subTitle" idx="1"/>
          </p:nvPr>
        </p:nvSpPr>
        <p:spPr>
          <a:xfrm>
            <a:off x="721519" y="1739650"/>
            <a:ext cx="3855300" cy="16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285" name="Google Shape;285;p47"/>
          <p:cNvSpPr txBox="1">
            <a:spLocks noGrp="1"/>
          </p:cNvSpPr>
          <p:nvPr>
            <p:ph type="ctrTitle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32_1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/>
          <p:nvPr/>
        </p:nvSpPr>
        <p:spPr>
          <a:xfrm flipH="1">
            <a:off x="-33100" y="-30962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48"/>
          <p:cNvSpPr txBox="1">
            <a:spLocks noGrp="1"/>
          </p:cNvSpPr>
          <p:nvPr>
            <p:ph type="subTitle" idx="1"/>
          </p:nvPr>
        </p:nvSpPr>
        <p:spPr>
          <a:xfrm>
            <a:off x="4572000" y="1739650"/>
            <a:ext cx="3855300" cy="16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289" name="Google Shape;289;p48"/>
          <p:cNvSpPr txBox="1">
            <a:spLocks noGrp="1"/>
          </p:cNvSpPr>
          <p:nvPr>
            <p:ph type="ctrTitle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CUSTOM_32_1_1_1_1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/>
          <p:nvPr/>
        </p:nvSpPr>
        <p:spPr>
          <a:xfrm rot="10800000"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9"/>
          <p:cNvSpPr txBox="1">
            <a:spLocks noGrp="1"/>
          </p:cNvSpPr>
          <p:nvPr>
            <p:ph type="subTitle" idx="1"/>
          </p:nvPr>
        </p:nvSpPr>
        <p:spPr>
          <a:xfrm>
            <a:off x="792875" y="2604575"/>
            <a:ext cx="3694500" cy="16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49"/>
          <p:cNvSpPr txBox="1">
            <a:spLocks noGrp="1"/>
          </p:cNvSpPr>
          <p:nvPr>
            <p:ph type="ctrTitle"/>
          </p:nvPr>
        </p:nvSpPr>
        <p:spPr>
          <a:xfrm>
            <a:off x="792875" y="1559000"/>
            <a:ext cx="3447300" cy="10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33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/>
          <p:nvPr/>
        </p:nvSpPr>
        <p:spPr>
          <a:xfrm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0"/>
          <p:cNvSpPr txBox="1">
            <a:spLocks noGrp="1"/>
          </p:cNvSpPr>
          <p:nvPr>
            <p:ph type="subTitle" idx="1"/>
          </p:nvPr>
        </p:nvSpPr>
        <p:spPr>
          <a:xfrm flipH="1">
            <a:off x="6443662" y="2420050"/>
            <a:ext cx="1914300" cy="10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97" name="Google Shape;297;p50"/>
          <p:cNvSpPr txBox="1">
            <a:spLocks noGrp="1"/>
          </p:cNvSpPr>
          <p:nvPr>
            <p:ph type="subTitle" idx="2"/>
          </p:nvPr>
        </p:nvSpPr>
        <p:spPr>
          <a:xfrm>
            <a:off x="1279837" y="2420050"/>
            <a:ext cx="1914300" cy="10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98" name="Google Shape;298;p50"/>
          <p:cNvSpPr txBox="1">
            <a:spLocks noGrp="1"/>
          </p:cNvSpPr>
          <p:nvPr>
            <p:ph type="ctrTitle"/>
          </p:nvPr>
        </p:nvSpPr>
        <p:spPr>
          <a:xfrm>
            <a:off x="6443662" y="1990150"/>
            <a:ext cx="191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9" name="Google Shape;299;p50"/>
          <p:cNvSpPr txBox="1">
            <a:spLocks noGrp="1"/>
          </p:cNvSpPr>
          <p:nvPr>
            <p:ph type="ctrTitle" idx="3"/>
          </p:nvPr>
        </p:nvSpPr>
        <p:spPr>
          <a:xfrm>
            <a:off x="1279837" y="1990150"/>
            <a:ext cx="191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0" name="Google Shape;300;p50"/>
          <p:cNvSpPr txBox="1">
            <a:spLocks noGrp="1"/>
          </p:cNvSpPr>
          <p:nvPr>
            <p:ph type="subTitle" idx="4"/>
          </p:nvPr>
        </p:nvSpPr>
        <p:spPr>
          <a:xfrm>
            <a:off x="3861750" y="2420050"/>
            <a:ext cx="1914300" cy="10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1" name="Google Shape;301;p50"/>
          <p:cNvSpPr txBox="1">
            <a:spLocks noGrp="1"/>
          </p:cNvSpPr>
          <p:nvPr>
            <p:ph type="ctrTitle" idx="5"/>
          </p:nvPr>
        </p:nvSpPr>
        <p:spPr>
          <a:xfrm>
            <a:off x="3861750" y="1990150"/>
            <a:ext cx="191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2" name="Google Shape;302;p50"/>
          <p:cNvSpPr txBox="1">
            <a:spLocks noGrp="1"/>
          </p:cNvSpPr>
          <p:nvPr>
            <p:ph type="ctrTitle" idx="6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 rot="10800000" flipH="1">
            <a:off x="-33100" y="-30962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ctrTitle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33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1"/>
          <p:cNvSpPr/>
          <p:nvPr/>
        </p:nvSpPr>
        <p:spPr>
          <a:xfrm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51"/>
          <p:cNvSpPr txBox="1">
            <a:spLocks noGrp="1"/>
          </p:cNvSpPr>
          <p:nvPr>
            <p:ph type="subTitle" idx="1"/>
          </p:nvPr>
        </p:nvSpPr>
        <p:spPr>
          <a:xfrm flipH="1">
            <a:off x="3089263" y="4035464"/>
            <a:ext cx="3421200" cy="6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6" name="Google Shape;306;p51"/>
          <p:cNvSpPr txBox="1">
            <a:spLocks noGrp="1"/>
          </p:cNvSpPr>
          <p:nvPr>
            <p:ph type="subTitle" idx="2"/>
          </p:nvPr>
        </p:nvSpPr>
        <p:spPr>
          <a:xfrm>
            <a:off x="3091950" y="1580426"/>
            <a:ext cx="3421200" cy="6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7" name="Google Shape;307;p51"/>
          <p:cNvSpPr txBox="1">
            <a:spLocks noGrp="1"/>
          </p:cNvSpPr>
          <p:nvPr>
            <p:ph type="ctrTitle"/>
          </p:nvPr>
        </p:nvSpPr>
        <p:spPr>
          <a:xfrm>
            <a:off x="3089275" y="3605564"/>
            <a:ext cx="191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8" name="Google Shape;308;p51"/>
          <p:cNvSpPr txBox="1">
            <a:spLocks noGrp="1"/>
          </p:cNvSpPr>
          <p:nvPr>
            <p:ph type="ctrTitle" idx="3"/>
          </p:nvPr>
        </p:nvSpPr>
        <p:spPr>
          <a:xfrm>
            <a:off x="3091962" y="1150526"/>
            <a:ext cx="191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9" name="Google Shape;309;p51"/>
          <p:cNvSpPr txBox="1">
            <a:spLocks noGrp="1"/>
          </p:cNvSpPr>
          <p:nvPr>
            <p:ph type="subTitle" idx="4"/>
          </p:nvPr>
        </p:nvSpPr>
        <p:spPr>
          <a:xfrm flipH="1">
            <a:off x="2632200" y="2807951"/>
            <a:ext cx="3421200" cy="6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0" name="Google Shape;310;p51"/>
          <p:cNvSpPr txBox="1">
            <a:spLocks noGrp="1"/>
          </p:cNvSpPr>
          <p:nvPr>
            <p:ph type="ctrTitle" idx="5"/>
          </p:nvPr>
        </p:nvSpPr>
        <p:spPr>
          <a:xfrm flipH="1">
            <a:off x="4139100" y="2378051"/>
            <a:ext cx="191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1" name="Google Shape;311;p51"/>
          <p:cNvSpPr txBox="1">
            <a:spLocks noGrp="1"/>
          </p:cNvSpPr>
          <p:nvPr>
            <p:ph type="ctrTitle" idx="6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3_1_1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/>
          <p:nvPr/>
        </p:nvSpPr>
        <p:spPr>
          <a:xfrm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52"/>
          <p:cNvSpPr txBox="1">
            <a:spLocks noGrp="1"/>
          </p:cNvSpPr>
          <p:nvPr>
            <p:ph type="subTitle" idx="1"/>
          </p:nvPr>
        </p:nvSpPr>
        <p:spPr>
          <a:xfrm flipH="1">
            <a:off x="6451254" y="3537250"/>
            <a:ext cx="1896600" cy="6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5" name="Google Shape;315;p52"/>
          <p:cNvSpPr txBox="1">
            <a:spLocks noGrp="1"/>
          </p:cNvSpPr>
          <p:nvPr>
            <p:ph type="subTitle" idx="2"/>
          </p:nvPr>
        </p:nvSpPr>
        <p:spPr>
          <a:xfrm>
            <a:off x="1287429" y="3537250"/>
            <a:ext cx="1896600" cy="6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6" name="Google Shape;316;p52"/>
          <p:cNvSpPr txBox="1">
            <a:spLocks noGrp="1"/>
          </p:cNvSpPr>
          <p:nvPr>
            <p:ph type="ctrTitle"/>
          </p:nvPr>
        </p:nvSpPr>
        <p:spPr>
          <a:xfrm>
            <a:off x="6451254" y="3200825"/>
            <a:ext cx="1800600" cy="33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7" name="Google Shape;317;p52"/>
          <p:cNvSpPr txBox="1">
            <a:spLocks noGrp="1"/>
          </p:cNvSpPr>
          <p:nvPr>
            <p:ph type="ctrTitle" idx="3"/>
          </p:nvPr>
        </p:nvSpPr>
        <p:spPr>
          <a:xfrm>
            <a:off x="1287429" y="3200825"/>
            <a:ext cx="1800600" cy="33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8" name="Google Shape;318;p52"/>
          <p:cNvSpPr txBox="1">
            <a:spLocks noGrp="1"/>
          </p:cNvSpPr>
          <p:nvPr>
            <p:ph type="subTitle" idx="4"/>
          </p:nvPr>
        </p:nvSpPr>
        <p:spPr>
          <a:xfrm>
            <a:off x="3897954" y="3537250"/>
            <a:ext cx="1896600" cy="6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9" name="Google Shape;319;p52"/>
          <p:cNvSpPr txBox="1">
            <a:spLocks noGrp="1"/>
          </p:cNvSpPr>
          <p:nvPr>
            <p:ph type="ctrTitle" idx="5"/>
          </p:nvPr>
        </p:nvSpPr>
        <p:spPr>
          <a:xfrm>
            <a:off x="3897954" y="3200825"/>
            <a:ext cx="1800600" cy="33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0" name="Google Shape;320;p52"/>
          <p:cNvSpPr txBox="1">
            <a:spLocks noGrp="1"/>
          </p:cNvSpPr>
          <p:nvPr>
            <p:ph type="ctrTitle" idx="6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4">
    <p:bg>
      <p:bgPr>
        <a:solidFill>
          <a:schemeClr val="lt1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/>
          <p:nvPr/>
        </p:nvSpPr>
        <p:spPr>
          <a:xfrm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53"/>
          <p:cNvSpPr txBox="1">
            <a:spLocks noGrp="1"/>
          </p:cNvSpPr>
          <p:nvPr>
            <p:ph type="subTitle" idx="1"/>
          </p:nvPr>
        </p:nvSpPr>
        <p:spPr>
          <a:xfrm>
            <a:off x="2144350" y="2373650"/>
            <a:ext cx="1985700" cy="1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324" name="Google Shape;324;p53"/>
          <p:cNvSpPr txBox="1">
            <a:spLocks noGrp="1"/>
          </p:cNvSpPr>
          <p:nvPr>
            <p:ph type="ctrTitle"/>
          </p:nvPr>
        </p:nvSpPr>
        <p:spPr>
          <a:xfrm>
            <a:off x="2144350" y="1967625"/>
            <a:ext cx="1985700" cy="40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5" name="Google Shape;325;p53"/>
          <p:cNvSpPr txBox="1">
            <a:spLocks noGrp="1"/>
          </p:cNvSpPr>
          <p:nvPr>
            <p:ph type="subTitle" idx="2"/>
          </p:nvPr>
        </p:nvSpPr>
        <p:spPr>
          <a:xfrm>
            <a:off x="5025075" y="2373650"/>
            <a:ext cx="1985700" cy="1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326" name="Google Shape;326;p53"/>
          <p:cNvSpPr txBox="1">
            <a:spLocks noGrp="1"/>
          </p:cNvSpPr>
          <p:nvPr>
            <p:ph type="ctrTitle" idx="3"/>
          </p:nvPr>
        </p:nvSpPr>
        <p:spPr>
          <a:xfrm>
            <a:off x="5025000" y="1967625"/>
            <a:ext cx="1985700" cy="40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7" name="Google Shape;327;p53"/>
          <p:cNvSpPr txBox="1">
            <a:spLocks noGrp="1"/>
          </p:cNvSpPr>
          <p:nvPr>
            <p:ph type="ctrTitle" idx="4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4_1">
    <p:bg>
      <p:bgPr>
        <a:solidFill>
          <a:schemeClr val="lt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4"/>
          <p:cNvSpPr/>
          <p:nvPr/>
        </p:nvSpPr>
        <p:spPr>
          <a:xfrm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54"/>
          <p:cNvSpPr txBox="1">
            <a:spLocks noGrp="1"/>
          </p:cNvSpPr>
          <p:nvPr>
            <p:ph type="subTitle" idx="1"/>
          </p:nvPr>
        </p:nvSpPr>
        <p:spPr>
          <a:xfrm>
            <a:off x="1887673" y="2962650"/>
            <a:ext cx="2325000" cy="1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331" name="Google Shape;331;p54"/>
          <p:cNvSpPr txBox="1">
            <a:spLocks noGrp="1"/>
          </p:cNvSpPr>
          <p:nvPr>
            <p:ph type="ctrTitle"/>
          </p:nvPr>
        </p:nvSpPr>
        <p:spPr>
          <a:xfrm>
            <a:off x="1887673" y="2424725"/>
            <a:ext cx="1985700" cy="40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2" name="Google Shape;332;p54"/>
          <p:cNvSpPr txBox="1">
            <a:spLocks noGrp="1"/>
          </p:cNvSpPr>
          <p:nvPr>
            <p:ph type="subTitle" idx="2"/>
          </p:nvPr>
        </p:nvSpPr>
        <p:spPr>
          <a:xfrm>
            <a:off x="5338673" y="2962650"/>
            <a:ext cx="2325000" cy="1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333" name="Google Shape;333;p54"/>
          <p:cNvSpPr txBox="1">
            <a:spLocks noGrp="1"/>
          </p:cNvSpPr>
          <p:nvPr>
            <p:ph type="ctrTitle" idx="3"/>
          </p:nvPr>
        </p:nvSpPr>
        <p:spPr>
          <a:xfrm>
            <a:off x="5338673" y="2424725"/>
            <a:ext cx="1985700" cy="40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4" name="Google Shape;334;p54"/>
          <p:cNvSpPr txBox="1">
            <a:spLocks noGrp="1"/>
          </p:cNvSpPr>
          <p:nvPr>
            <p:ph type="ctrTitle" idx="4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4_1_1"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5"/>
          <p:cNvSpPr/>
          <p:nvPr/>
        </p:nvSpPr>
        <p:spPr>
          <a:xfrm rot="10800000"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55"/>
          <p:cNvSpPr txBox="1">
            <a:spLocks noGrp="1"/>
          </p:cNvSpPr>
          <p:nvPr>
            <p:ph type="subTitle" idx="1"/>
          </p:nvPr>
        </p:nvSpPr>
        <p:spPr>
          <a:xfrm>
            <a:off x="1146275" y="2385750"/>
            <a:ext cx="3609000" cy="8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338" name="Google Shape;338;p55"/>
          <p:cNvSpPr txBox="1">
            <a:spLocks noGrp="1"/>
          </p:cNvSpPr>
          <p:nvPr>
            <p:ph type="ctrTitle"/>
          </p:nvPr>
        </p:nvSpPr>
        <p:spPr>
          <a:xfrm>
            <a:off x="1146275" y="1979725"/>
            <a:ext cx="1985700" cy="40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9" name="Google Shape;339;p55"/>
          <p:cNvSpPr txBox="1">
            <a:spLocks noGrp="1"/>
          </p:cNvSpPr>
          <p:nvPr>
            <p:ph type="subTitle" idx="2"/>
          </p:nvPr>
        </p:nvSpPr>
        <p:spPr>
          <a:xfrm>
            <a:off x="4385525" y="3610850"/>
            <a:ext cx="3609000" cy="8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340" name="Google Shape;340;p55"/>
          <p:cNvSpPr txBox="1">
            <a:spLocks noGrp="1"/>
          </p:cNvSpPr>
          <p:nvPr>
            <p:ph type="ctrTitle" idx="3"/>
          </p:nvPr>
        </p:nvSpPr>
        <p:spPr>
          <a:xfrm>
            <a:off x="6009000" y="3204825"/>
            <a:ext cx="1985700" cy="40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41" name="Google Shape;341;p55"/>
          <p:cNvSpPr txBox="1">
            <a:spLocks noGrp="1"/>
          </p:cNvSpPr>
          <p:nvPr>
            <p:ph type="ctrTitle" idx="4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Slide">
  <p:cSld name="CUSTOM_11_1_2_1_1">
    <p:bg>
      <p:bgPr>
        <a:solidFill>
          <a:schemeClr val="lt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/>
          <p:nvPr/>
        </p:nvSpPr>
        <p:spPr>
          <a:xfrm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56"/>
          <p:cNvSpPr txBox="1">
            <a:spLocks noGrp="1"/>
          </p:cNvSpPr>
          <p:nvPr>
            <p:ph type="ctrTitle"/>
          </p:nvPr>
        </p:nvSpPr>
        <p:spPr>
          <a:xfrm>
            <a:off x="968250" y="828575"/>
            <a:ext cx="30816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5" name="Google Shape;345;p56"/>
          <p:cNvSpPr txBox="1">
            <a:spLocks noGrp="1"/>
          </p:cNvSpPr>
          <p:nvPr>
            <p:ph type="subTitle" idx="1"/>
          </p:nvPr>
        </p:nvSpPr>
        <p:spPr>
          <a:xfrm>
            <a:off x="965700" y="1538700"/>
            <a:ext cx="3565800" cy="13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46" name="Google Shape;346;p56"/>
          <p:cNvSpPr txBox="1"/>
          <p:nvPr/>
        </p:nvSpPr>
        <p:spPr>
          <a:xfrm>
            <a:off x="968250" y="3748000"/>
            <a:ext cx="33918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CREDITS</a:t>
            </a:r>
            <a:r>
              <a:rPr lang="en" sz="12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7"/>
          <p:cNvSpPr/>
          <p:nvPr/>
        </p:nvSpPr>
        <p:spPr>
          <a:xfrm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1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8"/>
          <p:cNvSpPr/>
          <p:nvPr/>
        </p:nvSpPr>
        <p:spPr>
          <a:xfrm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1_1_1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/>
          <p:nvPr/>
        </p:nvSpPr>
        <p:spPr>
          <a:xfrm rot="10800000" flipH="1"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41_1_1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0"/>
          <p:cNvSpPr/>
          <p:nvPr/>
        </p:nvSpPr>
        <p:spPr>
          <a:xfrm rot="10800000"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ONLY_1"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 flipH="1"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 txBox="1"/>
          <p:nvPr/>
        </p:nvSpPr>
        <p:spPr>
          <a:xfrm>
            <a:off x="2798925" y="1070175"/>
            <a:ext cx="16014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JANE BLOGGS</a:t>
            </a:r>
            <a:endParaRPr sz="20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2852450" y="1061492"/>
            <a:ext cx="14310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2852400" y="1377614"/>
            <a:ext cx="1431000" cy="6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 idx="2"/>
          </p:nvPr>
        </p:nvSpPr>
        <p:spPr>
          <a:xfrm>
            <a:off x="6274300" y="3504792"/>
            <a:ext cx="14310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3"/>
          </p:nvPr>
        </p:nvSpPr>
        <p:spPr>
          <a:xfrm>
            <a:off x="6274300" y="3821014"/>
            <a:ext cx="1431000" cy="6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ctrTitle" idx="4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232025" y="2071350"/>
            <a:ext cx="37986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3231725" y="2691950"/>
            <a:ext cx="3798600" cy="6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1256350" y="1751075"/>
            <a:ext cx="28464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/>
        </p:nvSpPr>
        <p:spPr>
          <a:xfrm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92875" y="2028550"/>
            <a:ext cx="3594000" cy="6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ubTitle" idx="1"/>
          </p:nvPr>
        </p:nvSpPr>
        <p:spPr>
          <a:xfrm>
            <a:off x="1121825" y="2727362"/>
            <a:ext cx="29361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4572000" y="1825875"/>
            <a:ext cx="4204500" cy="19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Char char="●"/>
              <a:defRPr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■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●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■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●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T Sans"/>
              <a:buChar char="■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57" name="Google Shape;357;p6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61" name="Google Shape;361;p6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5"/>
          <p:cNvSpPr txBox="1">
            <a:spLocks noGrp="1"/>
          </p:cNvSpPr>
          <p:nvPr>
            <p:ph type="ctrTitle"/>
          </p:nvPr>
        </p:nvSpPr>
        <p:spPr>
          <a:xfrm>
            <a:off x="973025" y="1779650"/>
            <a:ext cx="5997600" cy="12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PinPoints</a:t>
            </a:r>
            <a:endParaRPr/>
          </a:p>
        </p:txBody>
      </p:sp>
      <p:sp>
        <p:nvSpPr>
          <p:cNvPr id="368" name="Google Shape;368;p65"/>
          <p:cNvSpPr txBox="1">
            <a:spLocks noGrp="1"/>
          </p:cNvSpPr>
          <p:nvPr>
            <p:ph type="subTitle" idx="1"/>
          </p:nvPr>
        </p:nvSpPr>
        <p:spPr>
          <a:xfrm>
            <a:off x="973025" y="3013475"/>
            <a:ext cx="5997600" cy="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Presented by LEMOn</a:t>
            </a:r>
          </a:p>
        </p:txBody>
      </p:sp>
      <p:pic>
        <p:nvPicPr>
          <p:cNvPr id="369" name="Google Shape;36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93447" y="49125"/>
            <a:ext cx="24067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5"/>
          <p:cNvSpPr/>
          <p:nvPr/>
        </p:nvSpPr>
        <p:spPr>
          <a:xfrm rot="-5400000">
            <a:off x="-109500" y="2467425"/>
            <a:ext cx="1305300" cy="34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9"/>
          <p:cNvSpPr txBox="1">
            <a:spLocks noGrp="1"/>
          </p:cNvSpPr>
          <p:nvPr>
            <p:ph type="subTitle" idx="1"/>
          </p:nvPr>
        </p:nvSpPr>
        <p:spPr>
          <a:xfrm>
            <a:off x="1163217" y="1726925"/>
            <a:ext cx="5283000" cy="15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de-DE"/>
              <a:t>“Eine Revolutionäre Entwicklung.”</a:t>
            </a:r>
          </a:p>
        </p:txBody>
      </p:sp>
      <p:sp>
        <p:nvSpPr>
          <p:cNvPr id="587" name="Google Shape;587;p79"/>
          <p:cNvSpPr txBox="1">
            <a:spLocks noGrp="1"/>
          </p:cNvSpPr>
          <p:nvPr>
            <p:ph type="subTitle" idx="2"/>
          </p:nvPr>
        </p:nvSpPr>
        <p:spPr>
          <a:xfrm>
            <a:off x="3713825" y="3278474"/>
            <a:ext cx="2732400" cy="4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—EMIL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7"/>
          <p:cNvSpPr txBox="1">
            <a:spLocks noGrp="1"/>
          </p:cNvSpPr>
          <p:nvPr>
            <p:ph type="title"/>
          </p:nvPr>
        </p:nvSpPr>
        <p:spPr>
          <a:xfrm>
            <a:off x="1350395" y="2124594"/>
            <a:ext cx="3261592" cy="899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MARKTANALYSE</a:t>
            </a:r>
          </a:p>
        </p:txBody>
      </p:sp>
      <p:sp>
        <p:nvSpPr>
          <p:cNvPr id="649" name="Google Shape;649;p87"/>
          <p:cNvSpPr/>
          <p:nvPr/>
        </p:nvSpPr>
        <p:spPr>
          <a:xfrm rot="-5400000" flipH="1">
            <a:off x="215825" y="2451750"/>
            <a:ext cx="1312200" cy="31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D9BEEC-DD65-8108-CEC3-E8EB1904472B}"/>
              </a:ext>
            </a:extLst>
          </p:cNvPr>
          <p:cNvSpPr txBox="1"/>
          <p:nvPr/>
        </p:nvSpPr>
        <p:spPr>
          <a:xfrm>
            <a:off x="1351084" y="458176"/>
            <a:ext cx="1688123" cy="14927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" sz="9100">
                <a:solidFill>
                  <a:schemeClr val="accent1"/>
                </a:solidFill>
                <a:latin typeface="Pathway Gothic One"/>
              </a:rPr>
              <a:t>03</a:t>
            </a:r>
            <a:endParaRPr 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1"/>
          <p:cNvSpPr txBox="1">
            <a:spLocks noGrp="1"/>
          </p:cNvSpPr>
          <p:nvPr>
            <p:ph type="subTitle" idx="1"/>
          </p:nvPr>
        </p:nvSpPr>
        <p:spPr>
          <a:xfrm>
            <a:off x="1132000" y="2092232"/>
            <a:ext cx="5515500" cy="1205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/>
              <a:t>Google Maps</a:t>
            </a:r>
            <a:endParaRPr lang="en" err="1"/>
          </a:p>
          <a:p>
            <a:pPr marL="285750" indent="-285750">
              <a:buFont typeface="Arial"/>
              <a:buChar char="•"/>
            </a:pPr>
            <a:r>
              <a:rPr lang="en"/>
              <a:t>Apple Maps</a:t>
            </a:r>
          </a:p>
          <a:p>
            <a:pPr marL="285750" indent="-285750">
              <a:buFont typeface="Arial"/>
              <a:buChar char="•"/>
            </a:pPr>
            <a:r>
              <a:rPr lang="en"/>
              <a:t>OpenStreetMap</a:t>
            </a:r>
          </a:p>
          <a:p>
            <a:pPr marL="285750" indent="-285750">
              <a:buFont typeface="Arial"/>
              <a:buChar char="•"/>
            </a:pPr>
            <a:r>
              <a:rPr lang="en"/>
              <a:t>Waze</a:t>
            </a:r>
          </a:p>
          <a:p>
            <a:pPr marL="285750" indent="-285750">
              <a:buFont typeface="Arial"/>
              <a:buChar char="•"/>
            </a:pPr>
            <a:r>
              <a:rPr lang="en"/>
              <a:t>HERE </a:t>
            </a:r>
            <a:r>
              <a:rPr lang="en" err="1"/>
              <a:t>WeGo</a:t>
            </a:r>
            <a:endParaRPr lang="en"/>
          </a:p>
          <a:p>
            <a:pPr marL="285750" indent="-285750">
              <a:buFont typeface="Arial"/>
              <a:buChar char="•"/>
            </a:pPr>
            <a:r>
              <a:rPr lang="en"/>
              <a:t>TomTom</a:t>
            </a:r>
          </a:p>
        </p:txBody>
      </p:sp>
      <p:sp>
        <p:nvSpPr>
          <p:cNvPr id="603" name="Google Shape;603;p81"/>
          <p:cNvSpPr txBox="1">
            <a:spLocks noGrp="1"/>
          </p:cNvSpPr>
          <p:nvPr>
            <p:ph type="title"/>
          </p:nvPr>
        </p:nvSpPr>
        <p:spPr>
          <a:xfrm>
            <a:off x="1132000" y="1182550"/>
            <a:ext cx="3440100" cy="4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UNSERE KONKURRENZ</a:t>
            </a:r>
            <a:endParaRPr/>
          </a:p>
        </p:txBody>
      </p:sp>
      <p:sp>
        <p:nvSpPr>
          <p:cNvPr id="604" name="Google Shape;604;p81"/>
          <p:cNvSpPr/>
          <p:nvPr/>
        </p:nvSpPr>
        <p:spPr>
          <a:xfrm rot="16200000">
            <a:off x="-66686" y="2639687"/>
            <a:ext cx="1805223" cy="23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5" name="Google Shape;605;p81"/>
          <p:cNvPicPr preferRelativeResize="0"/>
          <p:nvPr/>
        </p:nvPicPr>
        <p:blipFill rotWithShape="1">
          <a:blip r:embed="rId3">
            <a:alphaModFix/>
          </a:blip>
          <a:srcRect r="3288" b="44662"/>
          <a:stretch/>
        </p:blipFill>
        <p:spPr>
          <a:xfrm flipH="1">
            <a:off x="6719100" y="1777325"/>
            <a:ext cx="2323500" cy="336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4"/>
          <p:cNvSpPr txBox="1">
            <a:spLocks noGrp="1"/>
          </p:cNvSpPr>
          <p:nvPr>
            <p:ph type="title"/>
          </p:nvPr>
        </p:nvSpPr>
        <p:spPr>
          <a:xfrm>
            <a:off x="1308875" y="1794136"/>
            <a:ext cx="7501700" cy="1414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10,000</a:t>
            </a:r>
            <a:endParaRPr/>
          </a:p>
        </p:txBody>
      </p:sp>
      <p:sp>
        <p:nvSpPr>
          <p:cNvPr id="869" name="Google Shape;869;p94"/>
          <p:cNvSpPr txBox="1">
            <a:spLocks noGrp="1"/>
          </p:cNvSpPr>
          <p:nvPr>
            <p:ph type="body" idx="1"/>
          </p:nvPr>
        </p:nvSpPr>
        <p:spPr>
          <a:xfrm>
            <a:off x="1308875" y="3208350"/>
            <a:ext cx="54360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lt1"/>
              </a:buClr>
              <a:buSzPts val="1100"/>
              <a:buNone/>
            </a:pPr>
            <a:r>
              <a:rPr lang="en" err="1"/>
              <a:t>Nutzer</a:t>
            </a:r>
            <a:r>
              <a:rPr lang="en"/>
              <a:t> </a:t>
            </a:r>
            <a:r>
              <a:rPr lang="en" err="1"/>
              <a:t>warten</a:t>
            </a:r>
            <a:r>
              <a:rPr lang="en"/>
              <a:t> </a:t>
            </a:r>
            <a:r>
              <a:rPr lang="en" err="1"/>
              <a:t>bereits</a:t>
            </a:r>
            <a:r>
              <a:rPr lang="en"/>
              <a:t> auf den Release</a:t>
            </a:r>
          </a:p>
        </p:txBody>
      </p:sp>
      <p:sp>
        <p:nvSpPr>
          <p:cNvPr id="870" name="Google Shape;870;p94"/>
          <p:cNvSpPr/>
          <p:nvPr/>
        </p:nvSpPr>
        <p:spPr>
          <a:xfrm rot="-5400000">
            <a:off x="27875" y="2602975"/>
            <a:ext cx="1669500" cy="29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1" name="Google Shape;971;p100"/>
          <p:cNvGrpSpPr/>
          <p:nvPr/>
        </p:nvGrpSpPr>
        <p:grpSpPr>
          <a:xfrm>
            <a:off x="3588750" y="1773125"/>
            <a:ext cx="1966500" cy="1966500"/>
            <a:chOff x="3588750" y="1773125"/>
            <a:chExt cx="1966500" cy="1966500"/>
          </a:xfrm>
        </p:grpSpPr>
        <p:sp>
          <p:nvSpPr>
            <p:cNvPr id="973" name="Google Shape;973;p100"/>
            <p:cNvSpPr/>
            <p:nvPr/>
          </p:nvSpPr>
          <p:spPr>
            <a:xfrm>
              <a:off x="3588750" y="1773125"/>
              <a:ext cx="1966500" cy="1966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00"/>
            <p:cNvSpPr/>
            <p:nvPr/>
          </p:nvSpPr>
          <p:spPr>
            <a:xfrm>
              <a:off x="3807600" y="1991975"/>
              <a:ext cx="1528800" cy="1528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00"/>
            <p:cNvSpPr/>
            <p:nvPr/>
          </p:nvSpPr>
          <p:spPr>
            <a:xfrm>
              <a:off x="4020000" y="2204375"/>
              <a:ext cx="1104000" cy="1104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6" name="Google Shape;976;p100"/>
          <p:cNvSpPr txBox="1"/>
          <p:nvPr/>
        </p:nvSpPr>
        <p:spPr>
          <a:xfrm flipH="1">
            <a:off x="5983641" y="3091276"/>
            <a:ext cx="2219202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100"/>
            </a:pPr>
            <a:r>
              <a:rPr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</a:rPr>
              <a:t>MÜTTER MIT BABYS</a:t>
            </a:r>
          </a:p>
        </p:txBody>
      </p:sp>
      <p:sp>
        <p:nvSpPr>
          <p:cNvPr id="977" name="Google Shape;977;p100"/>
          <p:cNvSpPr txBox="1"/>
          <p:nvPr/>
        </p:nvSpPr>
        <p:spPr>
          <a:xfrm flipH="1">
            <a:off x="1405500" y="1439563"/>
            <a:ext cx="17370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PARTYLÖWEN</a:t>
            </a:r>
            <a:endParaRPr lang="de-DE"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</a:endParaRPr>
          </a:p>
        </p:txBody>
      </p:sp>
      <p:sp>
        <p:nvSpPr>
          <p:cNvPr id="979" name="Google Shape;979;p100"/>
          <p:cNvSpPr txBox="1"/>
          <p:nvPr/>
        </p:nvSpPr>
        <p:spPr>
          <a:xfrm flipH="1">
            <a:off x="1405500" y="3095109"/>
            <a:ext cx="17370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JUGEND</a:t>
            </a:r>
            <a:endParaRPr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81" name="Google Shape;981;p100"/>
          <p:cNvSpPr txBox="1"/>
          <p:nvPr/>
        </p:nvSpPr>
        <p:spPr>
          <a:xfrm flipH="1">
            <a:off x="623100" y="3523205"/>
            <a:ext cx="2519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sz="15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Haben </a:t>
            </a:r>
            <a:r>
              <a:rPr lang="en" sz="1500" err="1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kein</a:t>
            </a:r>
            <a:r>
              <a:rPr lang="en" sz="15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Geld und </a:t>
            </a:r>
            <a:r>
              <a:rPr lang="en" sz="1500" err="1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müssen</a:t>
            </a:r>
            <a:r>
              <a:rPr lang="en" sz="15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500" err="1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wissen</a:t>
            </a:r>
            <a:r>
              <a:rPr lang="en" sz="15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wo es </a:t>
            </a:r>
            <a:r>
              <a:rPr lang="en" sz="1500" err="1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Trinkbrunnen</a:t>
            </a:r>
            <a:r>
              <a:rPr lang="en" sz="15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gibt</a:t>
            </a:r>
            <a:endParaRPr lang="en" sz="1500">
              <a:solidFill>
                <a:schemeClr val="dk1"/>
              </a:solidFill>
              <a:latin typeface="PT Sans"/>
              <a:ea typeface="PT Sans"/>
              <a:cs typeface="PT Sans"/>
            </a:endParaRPr>
          </a:p>
        </p:txBody>
      </p:sp>
      <p:sp>
        <p:nvSpPr>
          <p:cNvPr id="982" name="Google Shape;982;p100"/>
          <p:cNvSpPr txBox="1"/>
          <p:nvPr/>
        </p:nvSpPr>
        <p:spPr>
          <a:xfrm flipH="1">
            <a:off x="623100" y="1874050"/>
            <a:ext cx="2519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sz="1500">
                <a:solidFill>
                  <a:schemeClr val="dk1"/>
                </a:solidFill>
                <a:latin typeface="PT Sans"/>
                <a:ea typeface="Ubuntu Light"/>
                <a:cs typeface="Ubuntu Light"/>
                <a:sym typeface="PT Sans"/>
              </a:rPr>
              <a:t>Was </a:t>
            </a:r>
            <a:r>
              <a:rPr lang="en" sz="1500" err="1">
                <a:solidFill>
                  <a:schemeClr val="dk1"/>
                </a:solidFill>
                <a:latin typeface="PT Sans"/>
                <a:ea typeface="Ubuntu Light"/>
                <a:cs typeface="Ubuntu Light"/>
                <a:sym typeface="PT Sans"/>
              </a:rPr>
              <a:t>machen</a:t>
            </a:r>
            <a:r>
              <a:rPr lang="en" sz="1500">
                <a:solidFill>
                  <a:schemeClr val="dk1"/>
                </a:solidFill>
                <a:latin typeface="PT Sans"/>
                <a:ea typeface="Ubuntu Light"/>
                <a:cs typeface="Ubuntu Light"/>
                <a:sym typeface="PT Sans"/>
              </a:rPr>
              <a:t> </a:t>
            </a:r>
            <a:r>
              <a:rPr lang="en" sz="1500" err="1">
                <a:solidFill>
                  <a:schemeClr val="dk1"/>
                </a:solidFill>
                <a:latin typeface="PT Sans"/>
                <a:ea typeface="Ubuntu Light"/>
                <a:cs typeface="Ubuntu Light"/>
                <a:sym typeface="PT Sans"/>
              </a:rPr>
              <a:t>wenn</a:t>
            </a:r>
            <a:r>
              <a:rPr lang="en" sz="1500">
                <a:solidFill>
                  <a:schemeClr val="dk1"/>
                </a:solidFill>
                <a:latin typeface="PT Sans"/>
                <a:ea typeface="Ubuntu Light"/>
                <a:cs typeface="Ubuntu Light"/>
                <a:sym typeface="PT Sans"/>
              </a:rPr>
              <a:t> </a:t>
            </a:r>
            <a:r>
              <a:rPr lang="en" sz="1500" err="1">
                <a:solidFill>
                  <a:schemeClr val="dk1"/>
                </a:solidFill>
                <a:latin typeface="PT Sans"/>
                <a:ea typeface="Ubuntu Light"/>
                <a:cs typeface="Ubuntu Light"/>
                <a:sym typeface="PT Sans"/>
              </a:rPr>
              <a:t>einen</a:t>
            </a:r>
            <a:r>
              <a:rPr lang="en" sz="1500">
                <a:solidFill>
                  <a:schemeClr val="dk1"/>
                </a:solidFill>
                <a:latin typeface="PT Sans"/>
                <a:ea typeface="Ubuntu Light"/>
                <a:cs typeface="Ubuntu Light"/>
                <a:sym typeface="PT Sans"/>
              </a:rPr>
              <a:t> der Hunger um 3 Uhr in der </a:t>
            </a:r>
            <a:r>
              <a:rPr lang="en" sz="1500" err="1">
                <a:solidFill>
                  <a:schemeClr val="dk1"/>
                </a:solidFill>
                <a:latin typeface="PT Sans"/>
                <a:ea typeface="Ubuntu Light"/>
                <a:cs typeface="Ubuntu Light"/>
                <a:sym typeface="PT Sans"/>
              </a:rPr>
              <a:t>Früh</a:t>
            </a:r>
            <a:r>
              <a:rPr lang="en" sz="1500">
                <a:solidFill>
                  <a:schemeClr val="dk1"/>
                </a:solidFill>
                <a:latin typeface="PT Sans"/>
                <a:ea typeface="Ubuntu Light"/>
                <a:cs typeface="Ubuntu Light"/>
                <a:sym typeface="PT Sans"/>
              </a:rPr>
              <a:t> </a:t>
            </a:r>
            <a:r>
              <a:rPr lang="en" sz="1500" err="1">
                <a:solidFill>
                  <a:schemeClr val="dk1"/>
                </a:solidFill>
                <a:latin typeface="PT Sans"/>
                <a:ea typeface="Ubuntu Light"/>
                <a:cs typeface="Ubuntu Light"/>
                <a:sym typeface="PT Sans"/>
              </a:rPr>
              <a:t>packt</a:t>
            </a:r>
            <a:r>
              <a:rPr lang="en" sz="1500">
                <a:solidFill>
                  <a:schemeClr val="dk1"/>
                </a:solidFill>
                <a:latin typeface="PT Sans"/>
                <a:ea typeface="Ubuntu Light"/>
                <a:cs typeface="Ubuntu Light"/>
                <a:sym typeface="PT Sans"/>
              </a:rPr>
              <a:t>?</a:t>
            </a:r>
            <a:endParaRPr lang="en" sz="1500">
              <a:solidFill>
                <a:schemeClr val="dk1"/>
              </a:solidFill>
              <a:latin typeface="PT Sans"/>
              <a:ea typeface="Ubuntu Light"/>
              <a:cs typeface="Ubuntu Light"/>
            </a:endParaRPr>
          </a:p>
        </p:txBody>
      </p:sp>
      <p:sp>
        <p:nvSpPr>
          <p:cNvPr id="983" name="Google Shape;983;p100"/>
          <p:cNvSpPr txBox="1"/>
          <p:nvPr/>
        </p:nvSpPr>
        <p:spPr>
          <a:xfrm flipH="1">
            <a:off x="6001500" y="3523199"/>
            <a:ext cx="2519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500">
                <a:solidFill>
                  <a:schemeClr val="dk1"/>
                </a:solidFill>
                <a:latin typeface="PT Sans"/>
                <a:ea typeface="Ubuntu Light"/>
                <a:cs typeface="Ubuntu Light"/>
                <a:sym typeface="PT Sans"/>
              </a:rPr>
              <a:t>Sind auf </a:t>
            </a:r>
            <a:r>
              <a:rPr lang="en" sz="1500" err="1">
                <a:solidFill>
                  <a:schemeClr val="dk1"/>
                </a:solidFill>
                <a:latin typeface="PT Sans"/>
                <a:ea typeface="Ubuntu Light"/>
                <a:cs typeface="Ubuntu Light"/>
                <a:sym typeface="PT Sans"/>
              </a:rPr>
              <a:t>einem</a:t>
            </a:r>
            <a:r>
              <a:rPr lang="en" sz="1500">
                <a:solidFill>
                  <a:schemeClr val="dk1"/>
                </a:solidFill>
                <a:latin typeface="PT Sans"/>
                <a:ea typeface="Ubuntu Light"/>
                <a:cs typeface="Ubuntu Light"/>
                <a:sym typeface="PT Sans"/>
              </a:rPr>
              <a:t> Spaziergang </a:t>
            </a:r>
            <a:r>
              <a:rPr lang="en" sz="1500" err="1">
                <a:solidFill>
                  <a:schemeClr val="dk1"/>
                </a:solidFill>
                <a:latin typeface="PT Sans"/>
                <a:ea typeface="Ubuntu Light"/>
                <a:cs typeface="Ubuntu Light"/>
                <a:sym typeface="PT Sans"/>
              </a:rPr>
              <a:t>im</a:t>
            </a:r>
            <a:r>
              <a:rPr lang="en" sz="1500">
                <a:solidFill>
                  <a:schemeClr val="dk1"/>
                </a:solidFill>
                <a:latin typeface="PT Sans"/>
                <a:ea typeface="Ubuntu Light"/>
                <a:cs typeface="Ubuntu Light"/>
                <a:sym typeface="PT Sans"/>
              </a:rPr>
              <a:t> Park und </a:t>
            </a:r>
            <a:r>
              <a:rPr lang="en" sz="1500" err="1">
                <a:solidFill>
                  <a:schemeClr val="dk1"/>
                </a:solidFill>
                <a:latin typeface="PT Sans"/>
                <a:ea typeface="Ubuntu Light"/>
                <a:cs typeface="Ubuntu Light"/>
                <a:sym typeface="PT Sans"/>
              </a:rPr>
              <a:t>wollen</a:t>
            </a:r>
            <a:r>
              <a:rPr lang="en" sz="1500">
                <a:solidFill>
                  <a:schemeClr val="dk1"/>
                </a:solidFill>
                <a:latin typeface="PT Sans"/>
                <a:ea typeface="Ubuntu Light"/>
                <a:cs typeface="Ubuntu Light"/>
                <a:sym typeface="PT Sans"/>
              </a:rPr>
              <a:t> </a:t>
            </a:r>
            <a:r>
              <a:rPr lang="en" sz="1500" err="1">
                <a:solidFill>
                  <a:schemeClr val="dk1"/>
                </a:solidFill>
                <a:latin typeface="PT Sans"/>
                <a:ea typeface="Ubuntu Light"/>
                <a:cs typeface="Ubuntu Light"/>
                <a:sym typeface="PT Sans"/>
              </a:rPr>
              <a:t>wissen</a:t>
            </a:r>
            <a:r>
              <a:rPr lang="en" sz="1500">
                <a:solidFill>
                  <a:schemeClr val="dk1"/>
                </a:solidFill>
                <a:latin typeface="PT Sans"/>
                <a:ea typeface="Ubuntu Light"/>
                <a:cs typeface="Ubuntu Light"/>
                <a:sym typeface="PT Sans"/>
              </a:rPr>
              <a:t> wo das WC </a:t>
            </a:r>
            <a:r>
              <a:rPr lang="en" sz="1500" err="1">
                <a:solidFill>
                  <a:schemeClr val="dk1"/>
                </a:solidFill>
                <a:latin typeface="PT Sans"/>
                <a:ea typeface="Ubuntu Light"/>
                <a:cs typeface="Ubuntu Light"/>
                <a:sym typeface="PT Sans"/>
              </a:rPr>
              <a:t>ist</a:t>
            </a:r>
            <a:endParaRPr lang="en" sz="1500" err="1">
              <a:solidFill>
                <a:schemeClr val="dk1"/>
              </a:solidFill>
              <a:latin typeface="PT Sans"/>
              <a:ea typeface="Ubuntu Light"/>
              <a:cs typeface="Ubuntu Light"/>
            </a:endParaRPr>
          </a:p>
        </p:txBody>
      </p:sp>
      <p:cxnSp>
        <p:nvCxnSpPr>
          <p:cNvPr id="984" name="Google Shape;984;p100"/>
          <p:cNvCxnSpPr/>
          <p:nvPr/>
        </p:nvCxnSpPr>
        <p:spPr>
          <a:xfrm rot="10800000">
            <a:off x="3164625" y="1689375"/>
            <a:ext cx="1065900" cy="6564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5" name="Google Shape;985;p100"/>
          <p:cNvCxnSpPr>
            <a:stCxn id="974" idx="1"/>
          </p:cNvCxnSpPr>
          <p:nvPr/>
        </p:nvCxnSpPr>
        <p:spPr>
          <a:xfrm flipH="1">
            <a:off x="3164700" y="2756375"/>
            <a:ext cx="642900" cy="5961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6" name="Google Shape;986;p100"/>
          <p:cNvCxnSpPr/>
          <p:nvPr/>
        </p:nvCxnSpPr>
        <p:spPr>
          <a:xfrm>
            <a:off x="5404950" y="2826134"/>
            <a:ext cx="574500" cy="5325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1" name="Google Shape;991;p100"/>
          <p:cNvSpPr txBox="1">
            <a:spLocks noGrp="1"/>
          </p:cNvSpPr>
          <p:nvPr>
            <p:ph type="ctrTitle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Unsere</a:t>
            </a:r>
            <a:r>
              <a:rPr lang="en"/>
              <a:t> </a:t>
            </a:r>
            <a:r>
              <a:rPr lang="en" err="1"/>
              <a:t>Zielgruppe</a:t>
            </a:r>
            <a:endParaRPr lang="de-DE" err="1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rafik 1" descr="Ein Bild, das Grafiken, Logo, Symbol, weiß enthält.&#10;&#10;KI-generierte Inhalte können fehlerhaft sein.">
            <a:extLst>
              <a:ext uri="{FF2B5EF4-FFF2-40B4-BE49-F238E27FC236}">
                <a16:creationId xmlns:a16="http://schemas.microsoft.com/office/drawing/2014/main" id="{BADC69C4-7B66-BF29-7FDF-133C0D7E6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855" y="2265865"/>
            <a:ext cx="1060290" cy="1024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95"/>
          <p:cNvSpPr/>
          <p:nvPr/>
        </p:nvSpPr>
        <p:spPr>
          <a:xfrm rot="-5400000">
            <a:off x="650075" y="951725"/>
            <a:ext cx="2118900" cy="342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95"/>
          <p:cNvSpPr txBox="1">
            <a:spLocks noGrp="1"/>
          </p:cNvSpPr>
          <p:nvPr>
            <p:ph type="title"/>
          </p:nvPr>
        </p:nvSpPr>
        <p:spPr>
          <a:xfrm>
            <a:off x="7049187" y="1756163"/>
            <a:ext cx="2001350" cy="1634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78" name="Google Shape;878;p95"/>
          <p:cNvSpPr/>
          <p:nvPr/>
        </p:nvSpPr>
        <p:spPr>
          <a:xfrm rot="-5400000">
            <a:off x="6135644" y="2517275"/>
            <a:ext cx="2121300" cy="29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95"/>
          <p:cNvSpPr txBox="1">
            <a:spLocks noGrp="1"/>
          </p:cNvSpPr>
          <p:nvPr>
            <p:ph type="body" idx="1"/>
          </p:nvPr>
        </p:nvSpPr>
        <p:spPr>
          <a:xfrm>
            <a:off x="384197" y="1606575"/>
            <a:ext cx="6475491" cy="21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>
              <a:buClr>
                <a:schemeClr val="lt1"/>
              </a:buClr>
              <a:buSzPts val="1100"/>
              <a:buNone/>
            </a:pPr>
            <a:r>
              <a:rPr lang="en" sz="5000">
                <a:latin typeface="Pathway Gothic One"/>
                <a:sym typeface="Pathway Gothic One"/>
              </a:rPr>
              <a:t>TECHNISCHE              UMSETZUNG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0"/>
          <p:cNvSpPr txBox="1">
            <a:spLocks noGrp="1"/>
          </p:cNvSpPr>
          <p:nvPr>
            <p:ph type="subTitle" idx="1"/>
          </p:nvPr>
        </p:nvSpPr>
        <p:spPr>
          <a:xfrm>
            <a:off x="1253282" y="2040094"/>
            <a:ext cx="2076680" cy="804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err="1"/>
              <a:t>Öffentliche</a:t>
            </a:r>
            <a:r>
              <a:rPr lang="en"/>
              <a:t> </a:t>
            </a:r>
            <a:r>
              <a:rPr lang="en" err="1"/>
              <a:t>quellen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"/>
              <a:t>User</a:t>
            </a:r>
          </a:p>
        </p:txBody>
      </p:sp>
      <p:sp>
        <p:nvSpPr>
          <p:cNvPr id="670" name="Google Shape;670;p90"/>
          <p:cNvSpPr txBox="1">
            <a:spLocks noGrp="1"/>
          </p:cNvSpPr>
          <p:nvPr>
            <p:ph type="subTitle" idx="3"/>
          </p:nvPr>
        </p:nvSpPr>
        <p:spPr>
          <a:xfrm>
            <a:off x="3718968" y="2044421"/>
            <a:ext cx="1898088" cy="7997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err="1"/>
              <a:t>Userverwaltung</a:t>
            </a:r>
            <a:endParaRPr lang="en"/>
          </a:p>
          <a:p>
            <a:pPr marL="285750" indent="-285750">
              <a:buFont typeface="Arial"/>
              <a:buChar char="•"/>
            </a:pPr>
            <a:r>
              <a:rPr lang="en"/>
              <a:t>POI-Verwaltung</a:t>
            </a:r>
          </a:p>
        </p:txBody>
      </p:sp>
      <p:sp>
        <p:nvSpPr>
          <p:cNvPr id="671" name="Google Shape;671;p90"/>
          <p:cNvSpPr txBox="1">
            <a:spLocks noGrp="1"/>
          </p:cNvSpPr>
          <p:nvPr>
            <p:ph type="subTitle" idx="5"/>
          </p:nvPr>
        </p:nvSpPr>
        <p:spPr>
          <a:xfrm>
            <a:off x="6184658" y="2039957"/>
            <a:ext cx="2438333" cy="8041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err="1"/>
              <a:t>Darstellung</a:t>
            </a:r>
            <a:r>
              <a:rPr lang="en"/>
              <a:t> der Karte </a:t>
            </a:r>
          </a:p>
          <a:p>
            <a:pPr marL="285750" indent="-285750">
              <a:buFont typeface="Arial"/>
              <a:buChar char="•"/>
            </a:pPr>
            <a:r>
              <a:rPr lang="en" err="1"/>
              <a:t>Favourite</a:t>
            </a:r>
            <a:r>
              <a:rPr lang="en"/>
              <a:t> Locations</a:t>
            </a:r>
          </a:p>
          <a:p>
            <a:pPr marL="285750" indent="-285750">
              <a:buFont typeface="Arial"/>
              <a:buChar char="•"/>
            </a:pPr>
            <a:r>
              <a:rPr lang="en" err="1"/>
              <a:t>Bewertungen</a:t>
            </a:r>
            <a:r>
              <a:rPr lang="en"/>
              <a:t> </a:t>
            </a:r>
          </a:p>
        </p:txBody>
      </p:sp>
      <p:sp>
        <p:nvSpPr>
          <p:cNvPr id="672" name="Google Shape;672;p90"/>
          <p:cNvSpPr txBox="1">
            <a:spLocks noGrp="1"/>
          </p:cNvSpPr>
          <p:nvPr>
            <p:ph type="ctrTitle" idx="2"/>
          </p:nvPr>
        </p:nvSpPr>
        <p:spPr>
          <a:xfrm>
            <a:off x="3718966" y="1723950"/>
            <a:ext cx="1706100" cy="3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Datenbank</a:t>
            </a:r>
          </a:p>
        </p:txBody>
      </p:sp>
      <p:sp>
        <p:nvSpPr>
          <p:cNvPr id="673" name="Google Shape;673;p90"/>
          <p:cNvSpPr txBox="1">
            <a:spLocks noGrp="1"/>
          </p:cNvSpPr>
          <p:nvPr>
            <p:ph type="ctrTitle" idx="4"/>
          </p:nvPr>
        </p:nvSpPr>
        <p:spPr>
          <a:xfrm>
            <a:off x="6184655" y="1723950"/>
            <a:ext cx="1706100" cy="3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674" name="Google Shape;674;p90"/>
          <p:cNvSpPr txBox="1">
            <a:spLocks noGrp="1"/>
          </p:cNvSpPr>
          <p:nvPr>
            <p:ph type="ctrTitle"/>
          </p:nvPr>
        </p:nvSpPr>
        <p:spPr>
          <a:xfrm>
            <a:off x="1253280" y="1735202"/>
            <a:ext cx="1706100" cy="3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Datenquelle</a:t>
            </a:r>
            <a:endParaRPr lang="de-DE" err="1"/>
          </a:p>
        </p:txBody>
      </p:sp>
      <p:sp>
        <p:nvSpPr>
          <p:cNvPr id="677" name="Google Shape;677;p90"/>
          <p:cNvSpPr txBox="1">
            <a:spLocks noGrp="1"/>
          </p:cNvSpPr>
          <p:nvPr>
            <p:ph type="ctrTitle" idx="8"/>
          </p:nvPr>
        </p:nvSpPr>
        <p:spPr>
          <a:xfrm>
            <a:off x="3076044" y="3539640"/>
            <a:ext cx="1706100" cy="3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Geolokalisierung</a:t>
            </a:r>
            <a:endParaRPr err="1"/>
          </a:p>
        </p:txBody>
      </p:sp>
      <p:sp>
        <p:nvSpPr>
          <p:cNvPr id="678" name="Google Shape;678;p90"/>
          <p:cNvSpPr txBox="1">
            <a:spLocks noGrp="1"/>
          </p:cNvSpPr>
          <p:nvPr>
            <p:ph type="subTitle" idx="9"/>
          </p:nvPr>
        </p:nvSpPr>
        <p:spPr>
          <a:xfrm>
            <a:off x="3076019" y="3792148"/>
            <a:ext cx="17061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"/>
              <a:t>GPS</a:t>
            </a:r>
            <a:endParaRPr lang="de-DE"/>
          </a:p>
        </p:txBody>
      </p:sp>
      <p:sp>
        <p:nvSpPr>
          <p:cNvPr id="679" name="Google Shape;679;p90"/>
          <p:cNvSpPr txBox="1">
            <a:spLocks noGrp="1"/>
          </p:cNvSpPr>
          <p:nvPr>
            <p:ph type="ctrTitle" idx="13"/>
          </p:nvPr>
        </p:nvSpPr>
        <p:spPr>
          <a:xfrm>
            <a:off x="5229166" y="3570894"/>
            <a:ext cx="1706100" cy="3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680" name="Google Shape;680;p90"/>
          <p:cNvSpPr txBox="1">
            <a:spLocks noGrp="1"/>
          </p:cNvSpPr>
          <p:nvPr>
            <p:ph type="subTitle" idx="14"/>
          </p:nvPr>
        </p:nvSpPr>
        <p:spPr>
          <a:xfrm>
            <a:off x="5229141" y="3792148"/>
            <a:ext cx="17061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/>
              <a:t>Firebase</a:t>
            </a:r>
          </a:p>
        </p:txBody>
      </p:sp>
      <p:grpSp>
        <p:nvGrpSpPr>
          <p:cNvPr id="681" name="Google Shape;681;p90"/>
          <p:cNvGrpSpPr/>
          <p:nvPr/>
        </p:nvGrpSpPr>
        <p:grpSpPr>
          <a:xfrm>
            <a:off x="6297744" y="1251559"/>
            <a:ext cx="356205" cy="355258"/>
            <a:chOff x="-44914800" y="3560450"/>
            <a:chExt cx="300900" cy="300100"/>
          </a:xfrm>
        </p:grpSpPr>
        <p:sp>
          <p:nvSpPr>
            <p:cNvPr id="682" name="Google Shape;682;p90"/>
            <p:cNvSpPr/>
            <p:nvPr/>
          </p:nvSpPr>
          <p:spPr>
            <a:xfrm>
              <a:off x="-44914800" y="3560450"/>
              <a:ext cx="300900" cy="300100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90"/>
            <p:cNvSpPr/>
            <p:nvPr/>
          </p:nvSpPr>
          <p:spPr>
            <a:xfrm>
              <a:off x="-44861250" y="3632100"/>
              <a:ext cx="193800" cy="146525"/>
            </a:xfrm>
            <a:custGeom>
              <a:avLst/>
              <a:gdLst/>
              <a:ahLst/>
              <a:cxnLst/>
              <a:rect l="l" t="t" r="r" b="b"/>
              <a:pathLst>
                <a:path w="7752" h="5861" extrusionOk="0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90"/>
            <p:cNvSpPr/>
            <p:nvPr/>
          </p:nvSpPr>
          <p:spPr>
            <a:xfrm>
              <a:off x="-44773800" y="3675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90"/>
            <p:cNvSpPr/>
            <p:nvPr/>
          </p:nvSpPr>
          <p:spPr>
            <a:xfrm>
              <a:off x="-44750975" y="3741600"/>
              <a:ext cx="70900" cy="48050"/>
            </a:xfrm>
            <a:custGeom>
              <a:avLst/>
              <a:gdLst/>
              <a:ahLst/>
              <a:cxnLst/>
              <a:rect l="l" t="t" r="r" b="b"/>
              <a:pathLst>
                <a:path w="2836" h="1922" extrusionOk="0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90"/>
            <p:cNvSpPr/>
            <p:nvPr/>
          </p:nvSpPr>
          <p:spPr>
            <a:xfrm>
              <a:off x="-44848625" y="3740025"/>
              <a:ext cx="97675" cy="49625"/>
            </a:xfrm>
            <a:custGeom>
              <a:avLst/>
              <a:gdLst/>
              <a:ahLst/>
              <a:cxnLst/>
              <a:rect l="l" t="t" r="r" b="b"/>
              <a:pathLst>
                <a:path w="3907" h="1985" extrusionOk="0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90"/>
          <p:cNvGrpSpPr/>
          <p:nvPr/>
        </p:nvGrpSpPr>
        <p:grpSpPr>
          <a:xfrm>
            <a:off x="1357569" y="1251561"/>
            <a:ext cx="354311" cy="354104"/>
            <a:chOff x="-49764975" y="3183375"/>
            <a:chExt cx="299300" cy="299125"/>
          </a:xfrm>
        </p:grpSpPr>
        <p:sp>
          <p:nvSpPr>
            <p:cNvPr id="688" name="Google Shape;688;p90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90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90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90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90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90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90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90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90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90"/>
          <p:cNvGrpSpPr/>
          <p:nvPr/>
        </p:nvGrpSpPr>
        <p:grpSpPr>
          <a:xfrm>
            <a:off x="5367020" y="3104164"/>
            <a:ext cx="312375" cy="357596"/>
            <a:chOff x="-44895900" y="3929450"/>
            <a:chExt cx="263875" cy="302075"/>
          </a:xfrm>
        </p:grpSpPr>
        <p:sp>
          <p:nvSpPr>
            <p:cNvPr id="698" name="Google Shape;698;p90"/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90"/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90"/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90"/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90"/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90"/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90"/>
          <p:cNvGrpSpPr/>
          <p:nvPr/>
        </p:nvGrpSpPr>
        <p:grpSpPr>
          <a:xfrm>
            <a:off x="3825726" y="1251540"/>
            <a:ext cx="354341" cy="357596"/>
            <a:chOff x="-45673275" y="3199325"/>
            <a:chExt cx="299325" cy="302075"/>
          </a:xfrm>
        </p:grpSpPr>
        <p:sp>
          <p:nvSpPr>
            <p:cNvPr id="713" name="Google Shape;713;p90"/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90"/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90"/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90"/>
          <p:cNvGrpSpPr/>
          <p:nvPr/>
        </p:nvGrpSpPr>
        <p:grpSpPr>
          <a:xfrm>
            <a:off x="3185168" y="3075229"/>
            <a:ext cx="355258" cy="355258"/>
            <a:chOff x="-44502875" y="3576975"/>
            <a:chExt cx="300100" cy="300100"/>
          </a:xfrm>
        </p:grpSpPr>
        <p:sp>
          <p:nvSpPr>
            <p:cNvPr id="717" name="Google Shape;717;p90"/>
            <p:cNvSpPr/>
            <p:nvPr/>
          </p:nvSpPr>
          <p:spPr>
            <a:xfrm>
              <a:off x="-44466650" y="3576975"/>
              <a:ext cx="53600" cy="18925"/>
            </a:xfrm>
            <a:custGeom>
              <a:avLst/>
              <a:gdLst/>
              <a:ahLst/>
              <a:cxnLst/>
              <a:rect l="l" t="t" r="r" b="b"/>
              <a:pathLst>
                <a:path w="2144" h="757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90"/>
            <p:cNvSpPr/>
            <p:nvPr/>
          </p:nvSpPr>
          <p:spPr>
            <a:xfrm>
              <a:off x="-44502875" y="3595100"/>
              <a:ext cx="283575" cy="281975"/>
            </a:xfrm>
            <a:custGeom>
              <a:avLst/>
              <a:gdLst/>
              <a:ahLst/>
              <a:cxnLst/>
              <a:rect l="l" t="t" r="r" b="b"/>
              <a:pathLst>
                <a:path w="11343" h="11279" extrusionOk="0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90"/>
            <p:cNvSpPr/>
            <p:nvPr/>
          </p:nvSpPr>
          <p:spPr>
            <a:xfrm>
              <a:off x="-44221675" y="3788850"/>
              <a:ext cx="18900" cy="52800"/>
            </a:xfrm>
            <a:custGeom>
              <a:avLst/>
              <a:gdLst/>
              <a:ahLst/>
              <a:cxnLst/>
              <a:rect l="l" t="t" r="r" b="b"/>
              <a:pathLst>
                <a:path w="756" h="2112" extrusionOk="0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90"/>
          <p:cNvSpPr txBox="1">
            <a:spLocks noGrp="1"/>
          </p:cNvSpPr>
          <p:nvPr>
            <p:ph type="ctrTitle" idx="15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Technische</a:t>
            </a:r>
            <a:r>
              <a:rPr lang="en"/>
              <a:t> </a:t>
            </a:r>
            <a:r>
              <a:rPr lang="en" err="1"/>
              <a:t>Umsetzung</a:t>
            </a:r>
            <a:endParaRPr lang="de-DE" err="1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12"/>
          <p:cNvSpPr/>
          <p:nvPr/>
        </p:nvSpPr>
        <p:spPr>
          <a:xfrm>
            <a:off x="1090479" y="3003564"/>
            <a:ext cx="284400" cy="86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112"/>
          <p:cNvSpPr txBox="1">
            <a:spLocks noGrp="1"/>
          </p:cNvSpPr>
          <p:nvPr>
            <p:ph type="ctrTitle" idx="6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Risiken</a:t>
            </a:r>
            <a:endParaRPr lang="de-DE" err="1"/>
          </a:p>
        </p:txBody>
      </p:sp>
      <p:sp>
        <p:nvSpPr>
          <p:cNvPr id="1232" name="Google Shape;1232;p112"/>
          <p:cNvSpPr/>
          <p:nvPr/>
        </p:nvSpPr>
        <p:spPr>
          <a:xfrm flipH="1">
            <a:off x="1092830" y="1462886"/>
            <a:ext cx="284400" cy="86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112"/>
          <p:cNvSpPr/>
          <p:nvPr/>
        </p:nvSpPr>
        <p:spPr>
          <a:xfrm flipH="1">
            <a:off x="3995315" y="1462567"/>
            <a:ext cx="284400" cy="86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112"/>
          <p:cNvSpPr txBox="1">
            <a:spLocks noGrp="1"/>
          </p:cNvSpPr>
          <p:nvPr>
            <p:ph type="ctrTitle"/>
          </p:nvPr>
        </p:nvSpPr>
        <p:spPr>
          <a:xfrm>
            <a:off x="1459607" y="3243912"/>
            <a:ext cx="1432097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</a:t>
            </a:r>
          </a:p>
        </p:txBody>
      </p:sp>
      <p:sp>
        <p:nvSpPr>
          <p:cNvPr id="1236" name="Google Shape;1236;p112"/>
          <p:cNvSpPr txBox="1">
            <a:spLocks noGrp="1"/>
          </p:cNvSpPr>
          <p:nvPr>
            <p:ph type="ctrTitle" idx="3"/>
          </p:nvPr>
        </p:nvSpPr>
        <p:spPr>
          <a:xfrm>
            <a:off x="1457829" y="1699702"/>
            <a:ext cx="19143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Server downtime</a:t>
            </a:r>
            <a:endParaRPr lang="de-DE"/>
          </a:p>
        </p:txBody>
      </p:sp>
      <p:sp>
        <p:nvSpPr>
          <p:cNvPr id="1237" name="Google Shape;1237;p112"/>
          <p:cNvSpPr txBox="1">
            <a:spLocks noGrp="1"/>
          </p:cNvSpPr>
          <p:nvPr>
            <p:ph type="subTitle" idx="4"/>
          </p:nvPr>
        </p:nvSpPr>
        <p:spPr>
          <a:xfrm flipH="1">
            <a:off x="4409207" y="3120490"/>
            <a:ext cx="1778138" cy="6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100" err="1">
                <a:latin typeface="Pathway Gothic One"/>
              </a:rPr>
              <a:t>V</a:t>
            </a:r>
            <a:r>
              <a:rPr lang="en" sz="2100" err="1">
                <a:latin typeface="Pathway Gothic One"/>
                <a:sym typeface="Pathway Gothic One"/>
              </a:rPr>
              <a:t>eraltete</a:t>
            </a:r>
            <a:r>
              <a:rPr lang="en" sz="2100">
                <a:latin typeface="Pathway Gothic One"/>
                <a:sym typeface="Pathway Gothic One"/>
              </a:rPr>
              <a:t> </a:t>
            </a:r>
            <a:r>
              <a:rPr lang="en" sz="2100" err="1">
                <a:latin typeface="Pathway Gothic One"/>
                <a:sym typeface="Pathway Gothic One"/>
              </a:rPr>
              <a:t>Adressen</a:t>
            </a:r>
            <a:endParaRPr lang="de-DE" sz="2100" err="1">
              <a:latin typeface="Pathway Gothic One"/>
              <a:sym typeface="Pathway Gothic One"/>
            </a:endParaRPr>
          </a:p>
        </p:txBody>
      </p:sp>
      <p:sp>
        <p:nvSpPr>
          <p:cNvPr id="1238" name="Google Shape;1238;p112"/>
          <p:cNvSpPr txBox="1">
            <a:spLocks noGrp="1"/>
          </p:cNvSpPr>
          <p:nvPr>
            <p:ph type="ctrTitle" idx="5"/>
          </p:nvPr>
        </p:nvSpPr>
        <p:spPr>
          <a:xfrm flipH="1">
            <a:off x="4340018" y="1703860"/>
            <a:ext cx="19143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Übersetzungsfehler</a:t>
            </a:r>
          </a:p>
        </p:txBody>
      </p:sp>
      <p:sp>
        <p:nvSpPr>
          <p:cNvPr id="3" name="Google Shape;1232;p112">
            <a:extLst>
              <a:ext uri="{FF2B5EF4-FFF2-40B4-BE49-F238E27FC236}">
                <a16:creationId xmlns:a16="http://schemas.microsoft.com/office/drawing/2014/main" id="{975CB6CF-8E07-E097-95D0-179345008EC8}"/>
              </a:ext>
            </a:extLst>
          </p:cNvPr>
          <p:cNvSpPr/>
          <p:nvPr/>
        </p:nvSpPr>
        <p:spPr>
          <a:xfrm flipH="1">
            <a:off x="3995574" y="2999388"/>
            <a:ext cx="284400" cy="86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E4AC1642-3EC9-FFA6-C830-A460925A45E5}"/>
              </a:ext>
            </a:extLst>
          </p:cNvPr>
          <p:cNvSpPr/>
          <p:nvPr/>
        </p:nvSpPr>
        <p:spPr>
          <a:xfrm>
            <a:off x="-399647" y="-51317"/>
            <a:ext cx="9711167" cy="5429538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0" name="Google Shape;810;p92" hidden="1"/>
          <p:cNvSpPr txBox="1">
            <a:spLocks noGrp="1"/>
          </p:cNvSpPr>
          <p:nvPr>
            <p:ph type="ctrTitle" idx="4294967295"/>
          </p:nvPr>
        </p:nvSpPr>
        <p:spPr>
          <a:xfrm>
            <a:off x="6007975" y="1128200"/>
            <a:ext cx="1000200" cy="3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MERCURY</a:t>
            </a:r>
            <a:endParaRPr sz="16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11" name="Google Shape;811;p92" hidden="1"/>
          <p:cNvSpPr txBox="1">
            <a:spLocks noGrp="1"/>
          </p:cNvSpPr>
          <p:nvPr>
            <p:ph type="ctrTitle" idx="4294967295"/>
          </p:nvPr>
        </p:nvSpPr>
        <p:spPr>
          <a:xfrm>
            <a:off x="6007975" y="2184300"/>
            <a:ext cx="1000200" cy="3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MARS</a:t>
            </a:r>
            <a:endParaRPr sz="16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12" name="Google Shape;812;p92" hidden="1"/>
          <p:cNvSpPr txBox="1">
            <a:spLocks noGrp="1"/>
          </p:cNvSpPr>
          <p:nvPr>
            <p:ph type="ctrTitle" idx="4294967295"/>
          </p:nvPr>
        </p:nvSpPr>
        <p:spPr>
          <a:xfrm>
            <a:off x="6007975" y="3240400"/>
            <a:ext cx="1000200" cy="3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VENUS</a:t>
            </a:r>
            <a:endParaRPr sz="16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14" name="Google Shape;814;p92" hidden="1"/>
          <p:cNvSpPr txBox="1"/>
          <p:nvPr/>
        </p:nvSpPr>
        <p:spPr>
          <a:xfrm>
            <a:off x="6007975" y="2548700"/>
            <a:ext cx="20811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Despite being red, Mars is a cold place</a:t>
            </a:r>
            <a:endParaRPr sz="13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15" name="Google Shape;815;p92" hidden="1"/>
          <p:cNvSpPr txBox="1"/>
          <p:nvPr/>
        </p:nvSpPr>
        <p:spPr>
          <a:xfrm>
            <a:off x="6007975" y="1492525"/>
            <a:ext cx="20811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Mercury is the closest planet to the Sun</a:t>
            </a:r>
            <a:endParaRPr sz="15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16" name="Google Shape;816;p92" hidden="1"/>
          <p:cNvSpPr txBox="1"/>
          <p:nvPr/>
        </p:nvSpPr>
        <p:spPr>
          <a:xfrm>
            <a:off x="6007975" y="3604850"/>
            <a:ext cx="20811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Venus is the second planet from the Sun</a:t>
            </a:r>
            <a:endParaRPr sz="15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818" name="Google Shape;818;p92"/>
          <p:cNvSpPr txBox="1">
            <a:spLocks noGrp="1"/>
          </p:cNvSpPr>
          <p:nvPr>
            <p:ph type="ctrTitle"/>
          </p:nvPr>
        </p:nvSpPr>
        <p:spPr>
          <a:xfrm>
            <a:off x="339269" y="390425"/>
            <a:ext cx="104669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pic>
        <p:nvPicPr>
          <p:cNvPr id="6" name="Grafik 5" descr="Ein Bild, das Screenshot, Dunkelheit, Schwarz, Astronomie enthält.&#10;&#10;KI-generierte Inhalte können fehlerhaft sein.">
            <a:extLst>
              <a:ext uri="{FF2B5EF4-FFF2-40B4-BE49-F238E27FC236}">
                <a16:creationId xmlns:a16="http://schemas.microsoft.com/office/drawing/2014/main" id="{84C8FD41-78C3-05F1-CD0D-4EEAE25B8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53" y="174963"/>
            <a:ext cx="4930424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117"/>
          <p:cNvGrpSpPr/>
          <p:nvPr/>
        </p:nvGrpSpPr>
        <p:grpSpPr>
          <a:xfrm>
            <a:off x="120541" y="1112363"/>
            <a:ext cx="6117614" cy="3214241"/>
            <a:chOff x="2654821" y="2311071"/>
            <a:chExt cx="2279715" cy="1262120"/>
          </a:xfrm>
        </p:grpSpPr>
        <p:grpSp>
          <p:nvGrpSpPr>
            <p:cNvPr id="1405" name="Google Shape;1405;p117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1406" name="Google Shape;1406;p117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9AD7F7"/>
              </a:solidFill>
              <a:ln w="9525" cap="flat" cmpd="sng">
                <a:solidFill>
                  <a:srgbClr val="9AD7F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07" name="Google Shape;1407;p117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8" name="Google Shape;1408;p117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1409" name="Google Shape;1409;p117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9AD7F7"/>
              </a:solidFill>
              <a:ln w="9525" cap="flat" cmpd="sng">
                <a:solidFill>
                  <a:srgbClr val="9AD7F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410" name="Google Shape;1410;p117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411" name="Google Shape;1411;p117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9AD7F7"/>
                </a:solidFill>
                <a:ln w="9525" cap="flat" cmpd="sng">
                  <a:solidFill>
                    <a:srgbClr val="9AD7F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412" name="Google Shape;1412;p117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117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117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117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416" name="Google Shape;1416;p117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7" name="Google Shape;1417;p117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1418" name="Google Shape;1418;p117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9AD7F7"/>
              </a:solidFill>
              <a:ln w="9525" cap="flat" cmpd="sng">
                <a:solidFill>
                  <a:srgbClr val="9AD7F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19" name="Google Shape;1419;p117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0" name="Google Shape;1420;p117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1421" name="Google Shape;1421;p117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9AD7F7"/>
              </a:solidFill>
              <a:ln w="9525" cap="flat" cmpd="sng">
                <a:solidFill>
                  <a:srgbClr val="9AD7F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22" name="Google Shape;1422;p117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117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117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117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117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7" name="Google Shape;1427;p117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1428" name="Google Shape;1428;p117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117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9AD7F7"/>
              </a:solidFill>
              <a:ln w="9525" cap="flat" cmpd="sng">
                <a:solidFill>
                  <a:srgbClr val="9AD7F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430" name="Google Shape;1430;p117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1431" name="Google Shape;1431;p117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117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9AD7F7"/>
              </a:solidFill>
              <a:ln w="9525" cap="flat" cmpd="sng">
                <a:solidFill>
                  <a:srgbClr val="9AD7F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3" name="Google Shape;1433;p117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9AD7F7"/>
              </a:solidFill>
              <a:ln w="9525" cap="flat" cmpd="sng">
                <a:solidFill>
                  <a:srgbClr val="9AD7F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434" name="Google Shape;1434;p117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1435" name="Google Shape;1435;p117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117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9AD7F7"/>
              </a:solidFill>
              <a:ln w="9525" cap="flat" cmpd="sng">
                <a:solidFill>
                  <a:srgbClr val="9AD7F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437" name="Google Shape;1437;p117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1438" name="Google Shape;1438;p117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9AD7F7"/>
              </a:solidFill>
              <a:ln w="9525" cap="flat" cmpd="sng">
                <a:solidFill>
                  <a:srgbClr val="9AD7F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9" name="Google Shape;1439;p117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0" name="Google Shape;1440;p117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1441" name="Google Shape;1441;p117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9AD7F7"/>
              </a:solidFill>
              <a:ln w="9525" cap="flat" cmpd="sng">
                <a:solidFill>
                  <a:srgbClr val="9AD7F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442" name="Google Shape;1442;p117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443" name="Google Shape;1443;p117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4" name="Google Shape;1444;p117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45" name="Google Shape;1445;p117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446" name="Google Shape;1446;p117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9AD7F7"/>
              </a:solidFill>
              <a:ln w="9525" cap="flat" cmpd="sng">
                <a:solidFill>
                  <a:srgbClr val="9AD7F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47" name="Google Shape;1447;p117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448" name="Google Shape;1448;p117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449" name="Google Shape;1449;p117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9AD7F7"/>
              </a:solidFill>
              <a:ln w="9525" cap="flat" cmpd="sng">
                <a:solidFill>
                  <a:srgbClr val="9AD7F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50" name="Google Shape;1450;p117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117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452" name="Google Shape;1452;p117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9AD7F7"/>
              </a:solidFill>
              <a:ln w="9525" cap="flat" cmpd="sng">
                <a:solidFill>
                  <a:srgbClr val="9AD7F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53" name="Google Shape;1453;p117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4" name="Google Shape;1454;p117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17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17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457" name="Google Shape;1457;p117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458" name="Google Shape;1458;p117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117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117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117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117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117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117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117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117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117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117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117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117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117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117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117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474" name="Google Shape;1474;p117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17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17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17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17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17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17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17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17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17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17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17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17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17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17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17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17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17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17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17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494" name="Google Shape;1494;p117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495" name="Google Shape;1495;p117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6" name="Google Shape;1496;p117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1497" name="Google Shape;1497;p117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117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9" name="Google Shape;1499;p117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0" name="Google Shape;1500;p117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1501" name="Google Shape;1501;p117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117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117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117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5" name="Google Shape;1505;p117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17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17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17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17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17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17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2" name="Google Shape;1512;p117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513" name="Google Shape;1513;p117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117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117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117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7" name="Google Shape;1517;p117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17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17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17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17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17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17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17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17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17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17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17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17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17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17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17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17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17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17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17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17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17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17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17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17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17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17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17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17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6" name="Google Shape;1546;p117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547" name="Google Shape;1547;p117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117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9" name="Google Shape;1549;p117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0" name="Google Shape;1550;p117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551" name="Google Shape;1551;p117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552" name="Google Shape;1552;p117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3" name="Google Shape;1553;p117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554" name="Google Shape;1554;p117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117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6" name="Google Shape;1556;p117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17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17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17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17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17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17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17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4" name="Google Shape;1564;p117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565" name="Google Shape;1565;p117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117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117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117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9" name="Google Shape;1569;p117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17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17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17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17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17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17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17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7" name="Google Shape;1577;p117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578" name="Google Shape;1578;p117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117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117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117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82" name="Google Shape;1582;p117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17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17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17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17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17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17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17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17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17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17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17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17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17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17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17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17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99" name="Google Shape;1599;p117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17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17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17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17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17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17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17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17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17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17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17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611" name="Google Shape;1611;p117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17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17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17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17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17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17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17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17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17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17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17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17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4" name="Google Shape;1624;p117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625" name="Google Shape;1625;p117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117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27" name="Google Shape;1627;p117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17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17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17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17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17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17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17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17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36" name="Google Shape;1636;p117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17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17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17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17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17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17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17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17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17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46" name="Google Shape;1646;p117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17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17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17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17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17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652" name="Google Shape;1652;p117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17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17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1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1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17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17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w="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17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17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17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9" name="Google Shape;1679;p117"/>
          <p:cNvSpPr txBox="1">
            <a:spLocks noGrp="1"/>
          </p:cNvSpPr>
          <p:nvPr>
            <p:ph type="ctrTitle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UNSER BÜRO</a:t>
            </a:r>
            <a:endParaRPr/>
          </a:p>
        </p:txBody>
      </p:sp>
      <p:sp>
        <p:nvSpPr>
          <p:cNvPr id="3" name="Google Shape;7669;p140">
            <a:extLst>
              <a:ext uri="{FF2B5EF4-FFF2-40B4-BE49-F238E27FC236}">
                <a16:creationId xmlns:a16="http://schemas.microsoft.com/office/drawing/2014/main" id="{0F0AADAE-C0DE-F396-52F7-0C2E763EDD08}"/>
              </a:ext>
            </a:extLst>
          </p:cNvPr>
          <p:cNvSpPr/>
          <p:nvPr/>
        </p:nvSpPr>
        <p:spPr>
          <a:xfrm>
            <a:off x="3071100" y="2086185"/>
            <a:ext cx="218729" cy="303150"/>
          </a:xfrm>
          <a:custGeom>
            <a:avLst/>
            <a:gdLst/>
            <a:ahLst/>
            <a:cxnLst/>
            <a:rect l="l" t="t" r="r" b="b"/>
            <a:pathLst>
              <a:path w="12426" h="17222" extrusionOk="0">
                <a:moveTo>
                  <a:pt x="6213" y="3388"/>
                </a:moveTo>
                <a:cubicBezTo>
                  <a:pt x="7354" y="3388"/>
                  <a:pt x="8384" y="4074"/>
                  <a:pt x="8821" y="5131"/>
                </a:cubicBezTo>
                <a:cubicBezTo>
                  <a:pt x="9257" y="6185"/>
                  <a:pt x="9016" y="7399"/>
                  <a:pt x="8206" y="8206"/>
                </a:cubicBezTo>
                <a:cubicBezTo>
                  <a:pt x="7666" y="8748"/>
                  <a:pt x="6945" y="9035"/>
                  <a:pt x="6210" y="9035"/>
                </a:cubicBezTo>
                <a:cubicBezTo>
                  <a:pt x="5847" y="9035"/>
                  <a:pt x="5481" y="8965"/>
                  <a:pt x="5132" y="8820"/>
                </a:cubicBezTo>
                <a:cubicBezTo>
                  <a:pt x="4075" y="8383"/>
                  <a:pt x="3388" y="7354"/>
                  <a:pt x="3388" y="6212"/>
                </a:cubicBezTo>
                <a:cubicBezTo>
                  <a:pt x="3391" y="4652"/>
                  <a:pt x="4653" y="3391"/>
                  <a:pt x="6213" y="3388"/>
                </a:cubicBezTo>
                <a:close/>
                <a:moveTo>
                  <a:pt x="6213" y="0"/>
                </a:moveTo>
                <a:cubicBezTo>
                  <a:pt x="2825" y="0"/>
                  <a:pt x="1" y="2728"/>
                  <a:pt x="1" y="6212"/>
                </a:cubicBezTo>
                <a:cubicBezTo>
                  <a:pt x="1" y="7537"/>
                  <a:pt x="398" y="8718"/>
                  <a:pt x="1163" y="9826"/>
                </a:cubicBezTo>
                <a:lnTo>
                  <a:pt x="5737" y="16959"/>
                </a:lnTo>
                <a:cubicBezTo>
                  <a:pt x="5847" y="17134"/>
                  <a:pt x="6029" y="17221"/>
                  <a:pt x="6211" y="17221"/>
                </a:cubicBezTo>
                <a:cubicBezTo>
                  <a:pt x="6394" y="17221"/>
                  <a:pt x="6576" y="17134"/>
                  <a:pt x="6686" y="16959"/>
                </a:cubicBezTo>
                <a:lnTo>
                  <a:pt x="11278" y="9802"/>
                </a:lnTo>
                <a:cubicBezTo>
                  <a:pt x="12025" y="8751"/>
                  <a:pt x="12425" y="7498"/>
                  <a:pt x="12422" y="6212"/>
                </a:cubicBezTo>
                <a:cubicBezTo>
                  <a:pt x="12422" y="2786"/>
                  <a:pt x="9637" y="0"/>
                  <a:pt x="6213" y="0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accent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7"/>
          <p:cNvSpPr txBox="1">
            <a:spLocks noGrp="1"/>
          </p:cNvSpPr>
          <p:nvPr>
            <p:ph type="subTitle" idx="7"/>
          </p:nvPr>
        </p:nvSpPr>
        <p:spPr>
          <a:xfrm>
            <a:off x="2557839" y="2720500"/>
            <a:ext cx="4188900" cy="2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err="1"/>
              <a:t>Wer</a:t>
            </a:r>
            <a:r>
              <a:rPr lang="en"/>
              <a:t> </a:t>
            </a:r>
            <a:r>
              <a:rPr lang="en" err="1"/>
              <a:t>Nutzt</a:t>
            </a:r>
            <a:r>
              <a:rPr lang="en"/>
              <a:t> </a:t>
            </a:r>
            <a:r>
              <a:rPr lang="en" err="1"/>
              <a:t>unser</a:t>
            </a:r>
            <a:r>
              <a:rPr lang="en"/>
              <a:t> </a:t>
            </a:r>
            <a:r>
              <a:rPr lang="en" err="1"/>
              <a:t>Produkt</a:t>
            </a:r>
            <a:r>
              <a:rPr lang="en"/>
              <a:t>?</a:t>
            </a:r>
            <a:endParaRPr lang="de-DE" err="1"/>
          </a:p>
        </p:txBody>
      </p:sp>
      <p:sp>
        <p:nvSpPr>
          <p:cNvPr id="383" name="Google Shape;383;p67"/>
          <p:cNvSpPr txBox="1">
            <a:spLocks noGrp="1"/>
          </p:cNvSpPr>
          <p:nvPr>
            <p:ph type="ctrTitle" idx="6"/>
          </p:nvPr>
        </p:nvSpPr>
        <p:spPr>
          <a:xfrm>
            <a:off x="2557825" y="2446300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MARKTANALYSE</a:t>
            </a:r>
            <a:endParaRPr lang="de-DE" err="1"/>
          </a:p>
        </p:txBody>
      </p:sp>
      <p:sp>
        <p:nvSpPr>
          <p:cNvPr id="384" name="Google Shape;384;p67"/>
          <p:cNvSpPr txBox="1">
            <a:spLocks noGrp="1"/>
          </p:cNvSpPr>
          <p:nvPr>
            <p:ph type="title" idx="8"/>
          </p:nvPr>
        </p:nvSpPr>
        <p:spPr>
          <a:xfrm>
            <a:off x="1370400" y="241762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85" name="Google Shape;385;p67"/>
          <p:cNvSpPr txBox="1">
            <a:spLocks noGrp="1"/>
          </p:cNvSpPr>
          <p:nvPr>
            <p:ph type="ctrTitle"/>
          </p:nvPr>
        </p:nvSpPr>
        <p:spPr>
          <a:xfrm>
            <a:off x="2559334" y="784875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/>
              <a:t>ÜBER UNS</a:t>
            </a:r>
          </a:p>
        </p:txBody>
      </p:sp>
      <p:sp>
        <p:nvSpPr>
          <p:cNvPr id="386" name="Google Shape;386;p67"/>
          <p:cNvSpPr txBox="1">
            <a:spLocks noGrp="1"/>
          </p:cNvSpPr>
          <p:nvPr>
            <p:ph type="subTitle" idx="1"/>
          </p:nvPr>
        </p:nvSpPr>
        <p:spPr>
          <a:xfrm>
            <a:off x="2557839" y="1059075"/>
            <a:ext cx="4188900" cy="2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Was </a:t>
            </a:r>
            <a:r>
              <a:rPr lang="en" err="1"/>
              <a:t>machen</a:t>
            </a:r>
            <a:r>
              <a:rPr lang="en"/>
              <a:t> </a:t>
            </a:r>
            <a:r>
              <a:rPr lang="en" err="1"/>
              <a:t>wir</a:t>
            </a:r>
            <a:r>
              <a:rPr lang="en"/>
              <a:t>?</a:t>
            </a:r>
          </a:p>
        </p:txBody>
      </p:sp>
      <p:sp>
        <p:nvSpPr>
          <p:cNvPr id="387" name="Google Shape;387;p67"/>
          <p:cNvSpPr txBox="1">
            <a:spLocks noGrp="1"/>
          </p:cNvSpPr>
          <p:nvPr>
            <p:ph type="title" idx="2"/>
          </p:nvPr>
        </p:nvSpPr>
        <p:spPr>
          <a:xfrm>
            <a:off x="1370400" y="74827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88" name="Google Shape;388;p67"/>
          <p:cNvSpPr txBox="1">
            <a:spLocks noGrp="1"/>
          </p:cNvSpPr>
          <p:nvPr>
            <p:ph type="ctrTitle" idx="3"/>
          </p:nvPr>
        </p:nvSpPr>
        <p:spPr>
          <a:xfrm>
            <a:off x="2557825" y="1615600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PROJEKTIDEE</a:t>
            </a:r>
          </a:p>
        </p:txBody>
      </p:sp>
      <p:sp>
        <p:nvSpPr>
          <p:cNvPr id="389" name="Google Shape;389;p67"/>
          <p:cNvSpPr txBox="1">
            <a:spLocks noGrp="1"/>
          </p:cNvSpPr>
          <p:nvPr>
            <p:ph type="subTitle" idx="4"/>
          </p:nvPr>
        </p:nvSpPr>
        <p:spPr>
          <a:xfrm>
            <a:off x="2557839" y="1889800"/>
            <a:ext cx="41889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Was </a:t>
            </a:r>
            <a:r>
              <a:rPr lang="en" err="1"/>
              <a:t>erschaffen</a:t>
            </a:r>
            <a:r>
              <a:rPr lang="en"/>
              <a:t> </a:t>
            </a:r>
            <a:r>
              <a:rPr lang="en" err="1"/>
              <a:t>wir</a:t>
            </a:r>
            <a:r>
              <a:rPr lang="en"/>
              <a:t>?</a:t>
            </a:r>
          </a:p>
        </p:txBody>
      </p:sp>
      <p:sp>
        <p:nvSpPr>
          <p:cNvPr id="390" name="Google Shape;390;p67"/>
          <p:cNvSpPr txBox="1">
            <a:spLocks noGrp="1"/>
          </p:cNvSpPr>
          <p:nvPr>
            <p:ph type="title" idx="5"/>
          </p:nvPr>
        </p:nvSpPr>
        <p:spPr>
          <a:xfrm>
            <a:off x="1370400" y="1582950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91" name="Google Shape;391;p67"/>
          <p:cNvSpPr txBox="1">
            <a:spLocks noGrp="1"/>
          </p:cNvSpPr>
          <p:nvPr>
            <p:ph type="ctrTitle" idx="9"/>
          </p:nvPr>
        </p:nvSpPr>
        <p:spPr>
          <a:xfrm>
            <a:off x="2557825" y="3277025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TECHNISCHE UMSETZUNG</a:t>
            </a:r>
          </a:p>
        </p:txBody>
      </p:sp>
      <p:sp>
        <p:nvSpPr>
          <p:cNvPr id="392" name="Google Shape;392;p67"/>
          <p:cNvSpPr txBox="1">
            <a:spLocks noGrp="1"/>
          </p:cNvSpPr>
          <p:nvPr>
            <p:ph type="subTitle" idx="13"/>
          </p:nvPr>
        </p:nvSpPr>
        <p:spPr>
          <a:xfrm>
            <a:off x="2557839" y="3482279"/>
            <a:ext cx="4181666" cy="4156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Was </a:t>
            </a:r>
            <a:r>
              <a:rPr lang="en" err="1"/>
              <a:t>brauchen</a:t>
            </a:r>
            <a:r>
              <a:rPr lang="en"/>
              <a:t> </a:t>
            </a:r>
            <a:r>
              <a:rPr lang="en" err="1"/>
              <a:t>wir</a:t>
            </a:r>
            <a:r>
              <a:rPr lang="en"/>
              <a:t>? </a:t>
            </a:r>
          </a:p>
        </p:txBody>
      </p:sp>
      <p:sp>
        <p:nvSpPr>
          <p:cNvPr id="393" name="Google Shape;393;p67"/>
          <p:cNvSpPr txBox="1">
            <a:spLocks noGrp="1"/>
          </p:cNvSpPr>
          <p:nvPr>
            <p:ph type="title" idx="14"/>
          </p:nvPr>
        </p:nvSpPr>
        <p:spPr>
          <a:xfrm>
            <a:off x="1370400" y="3252300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394" name="Google Shape;394;p67"/>
          <p:cNvSpPr txBox="1">
            <a:spLocks noGrp="1"/>
          </p:cNvSpPr>
          <p:nvPr>
            <p:ph type="ctrTitle" idx="15"/>
          </p:nvPr>
        </p:nvSpPr>
        <p:spPr>
          <a:xfrm>
            <a:off x="2559334" y="4107725"/>
            <a:ext cx="4185300" cy="2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DIE ZUKUNFT</a:t>
            </a:r>
            <a:endParaRPr lang="de-DE" err="1"/>
          </a:p>
        </p:txBody>
      </p:sp>
      <p:sp>
        <p:nvSpPr>
          <p:cNvPr id="395" name="Google Shape;395;p67"/>
          <p:cNvSpPr txBox="1">
            <a:spLocks noGrp="1"/>
          </p:cNvSpPr>
          <p:nvPr>
            <p:ph type="subTitle" idx="16"/>
          </p:nvPr>
        </p:nvSpPr>
        <p:spPr>
          <a:xfrm>
            <a:off x="2559462" y="4378325"/>
            <a:ext cx="4185300" cy="2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Was </a:t>
            </a:r>
            <a:r>
              <a:rPr lang="en" err="1"/>
              <a:t>planen</a:t>
            </a:r>
            <a:r>
              <a:rPr lang="en"/>
              <a:t> </a:t>
            </a:r>
            <a:r>
              <a:rPr lang="en" err="1"/>
              <a:t>wir</a:t>
            </a:r>
            <a:r>
              <a:rPr lang="en"/>
              <a:t>?</a:t>
            </a:r>
          </a:p>
        </p:txBody>
      </p:sp>
      <p:sp>
        <p:nvSpPr>
          <p:cNvPr id="396" name="Google Shape;396;p67"/>
          <p:cNvSpPr txBox="1">
            <a:spLocks noGrp="1"/>
          </p:cNvSpPr>
          <p:nvPr>
            <p:ph type="title" idx="17"/>
          </p:nvPr>
        </p:nvSpPr>
        <p:spPr>
          <a:xfrm>
            <a:off x="1370400" y="408697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397" name="Google Shape;397;p67"/>
          <p:cNvSpPr txBox="1">
            <a:spLocks noGrp="1"/>
          </p:cNvSpPr>
          <p:nvPr>
            <p:ph type="ctrTitle" idx="18"/>
          </p:nvPr>
        </p:nvSpPr>
        <p:spPr>
          <a:xfrm>
            <a:off x="716675" y="390425"/>
            <a:ext cx="7710600" cy="393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Inhaltsverzeichnis</a:t>
            </a:r>
          </a:p>
        </p:txBody>
      </p:sp>
      <p:sp>
        <p:nvSpPr>
          <p:cNvPr id="398" name="Google Shape;398;p67"/>
          <p:cNvSpPr/>
          <p:nvPr/>
        </p:nvSpPr>
        <p:spPr>
          <a:xfrm rot="5400000">
            <a:off x="-880550" y="2578275"/>
            <a:ext cx="3780000" cy="25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15"/>
          <p:cNvSpPr/>
          <p:nvPr/>
        </p:nvSpPr>
        <p:spPr>
          <a:xfrm>
            <a:off x="2383650" y="1467750"/>
            <a:ext cx="186600" cy="7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115"/>
          <p:cNvSpPr txBox="1"/>
          <p:nvPr/>
        </p:nvSpPr>
        <p:spPr>
          <a:xfrm>
            <a:off x="2576896" y="1719094"/>
            <a:ext cx="235049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500" err="1">
                <a:solidFill>
                  <a:schemeClr val="dk1"/>
                </a:solidFill>
                <a:latin typeface="PT Sans"/>
                <a:ea typeface="PT Sans"/>
                <a:cs typeface="PT Sans"/>
              </a:rPr>
              <a:t>Konzeptphase</a:t>
            </a:r>
            <a:r>
              <a:rPr lang="en" sz="1500">
                <a:solidFill>
                  <a:schemeClr val="dk1"/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" sz="1500" err="1">
                <a:solidFill>
                  <a:schemeClr val="dk1"/>
                </a:solidFill>
                <a:latin typeface="PT Sans"/>
                <a:ea typeface="PT Sans"/>
                <a:cs typeface="PT Sans"/>
              </a:rPr>
              <a:t>abschließen</a:t>
            </a:r>
            <a:r>
              <a:rPr lang="en" sz="1500">
                <a:solidFill>
                  <a:schemeClr val="dk1"/>
                </a:solidFill>
                <a:latin typeface="PT Sans"/>
                <a:ea typeface="PT Sans"/>
                <a:cs typeface="PT Sans"/>
              </a:rPr>
              <a:t> &amp; </a:t>
            </a:r>
            <a:r>
              <a:rPr lang="en" sz="1500" err="1">
                <a:solidFill>
                  <a:schemeClr val="dk1"/>
                </a:solidFill>
                <a:latin typeface="PT Sans"/>
                <a:ea typeface="PT Sans"/>
                <a:cs typeface="PT Sans"/>
              </a:rPr>
              <a:t>Prototyp</a:t>
            </a:r>
          </a:p>
        </p:txBody>
      </p:sp>
      <p:sp>
        <p:nvSpPr>
          <p:cNvPr id="1306" name="Google Shape;1306;p115"/>
          <p:cNvSpPr txBox="1"/>
          <p:nvPr/>
        </p:nvSpPr>
        <p:spPr>
          <a:xfrm>
            <a:off x="2599220" y="1437389"/>
            <a:ext cx="19104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FEBRUAR 2026</a:t>
            </a:r>
          </a:p>
        </p:txBody>
      </p:sp>
      <p:sp>
        <p:nvSpPr>
          <p:cNvPr id="1307" name="Google Shape;1307;p115"/>
          <p:cNvSpPr txBox="1"/>
          <p:nvPr/>
        </p:nvSpPr>
        <p:spPr>
          <a:xfrm>
            <a:off x="5541995" y="1719094"/>
            <a:ext cx="20826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500" err="1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Testphase</a:t>
            </a:r>
            <a:r>
              <a:rPr lang="en" sz="15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&amp; </a:t>
            </a:r>
            <a:r>
              <a:rPr lang="en" sz="1500" err="1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Optimierung</a:t>
            </a:r>
            <a:endParaRPr lang="en" sz="1500" err="1">
              <a:solidFill>
                <a:schemeClr val="dk1"/>
              </a:solidFill>
              <a:latin typeface="PT Sans"/>
              <a:ea typeface="PT Sans"/>
              <a:cs typeface="PT Sans"/>
            </a:endParaRPr>
          </a:p>
        </p:txBody>
      </p:sp>
      <p:sp>
        <p:nvSpPr>
          <p:cNvPr id="1308" name="Google Shape;1308;p115"/>
          <p:cNvSpPr txBox="1"/>
          <p:nvPr/>
        </p:nvSpPr>
        <p:spPr>
          <a:xfrm>
            <a:off x="5541995" y="1437389"/>
            <a:ext cx="19104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MAI 2026</a:t>
            </a:r>
            <a:endParaRPr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309" name="Google Shape;1309;p115"/>
          <p:cNvSpPr txBox="1"/>
          <p:nvPr/>
        </p:nvSpPr>
        <p:spPr>
          <a:xfrm>
            <a:off x="3973032" y="3704938"/>
            <a:ext cx="20826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500">
                <a:solidFill>
                  <a:schemeClr val="dk1"/>
                </a:solidFill>
                <a:latin typeface="PT Sans"/>
                <a:sym typeface="PT Sans"/>
              </a:rPr>
              <a:t>Frontend, Backend &amp; </a:t>
            </a:r>
            <a:r>
              <a:rPr lang="en" sz="1500" err="1">
                <a:solidFill>
                  <a:schemeClr val="dk1"/>
                </a:solidFill>
                <a:latin typeface="PT Sans"/>
                <a:sym typeface="PT Sans"/>
              </a:rPr>
              <a:t>Datenbank</a:t>
            </a:r>
            <a:endParaRPr lang="en-US" err="1">
              <a:solidFill>
                <a:schemeClr val="dk1"/>
              </a:solidFill>
            </a:endParaRPr>
          </a:p>
        </p:txBody>
      </p:sp>
      <p:sp>
        <p:nvSpPr>
          <p:cNvPr id="1310" name="Google Shape;1310;p115"/>
          <p:cNvSpPr txBox="1"/>
          <p:nvPr/>
        </p:nvSpPr>
        <p:spPr>
          <a:xfrm>
            <a:off x="3974745" y="3564336"/>
            <a:ext cx="1910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100">
                <a:solidFill>
                  <a:schemeClr val="dk1"/>
                </a:solidFill>
                <a:latin typeface="Pathway Gothic One"/>
                <a:sym typeface="Pathway Gothic One"/>
              </a:rPr>
              <a:t>APRIL 2026</a:t>
            </a:r>
          </a:p>
          <a:p>
            <a:endParaRPr lang="en" sz="2100">
              <a:solidFill>
                <a:schemeClr val="dk1"/>
              </a:solidFill>
              <a:latin typeface="Pathway Gothic One"/>
            </a:endParaRPr>
          </a:p>
        </p:txBody>
      </p:sp>
      <p:sp>
        <p:nvSpPr>
          <p:cNvPr id="1311" name="Google Shape;1311;p115"/>
          <p:cNvSpPr txBox="1"/>
          <p:nvPr/>
        </p:nvSpPr>
        <p:spPr>
          <a:xfrm>
            <a:off x="1079557" y="3704938"/>
            <a:ext cx="20826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T Sans"/>
                <a:ea typeface="PT Sans"/>
                <a:cs typeface="PT Sans"/>
              </a:rPr>
              <a:t>Kick-off</a:t>
            </a:r>
          </a:p>
        </p:txBody>
      </p:sp>
      <p:sp>
        <p:nvSpPr>
          <p:cNvPr id="1312" name="Google Shape;1312;p115"/>
          <p:cNvSpPr txBox="1"/>
          <p:nvPr/>
        </p:nvSpPr>
        <p:spPr>
          <a:xfrm>
            <a:off x="1081270" y="3421461"/>
            <a:ext cx="1910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</a:rPr>
              <a:t>OKTOBER 2025</a:t>
            </a:r>
          </a:p>
        </p:txBody>
      </p:sp>
      <p:sp>
        <p:nvSpPr>
          <p:cNvPr id="1313" name="Google Shape;1313;p115"/>
          <p:cNvSpPr txBox="1"/>
          <p:nvPr/>
        </p:nvSpPr>
        <p:spPr>
          <a:xfrm>
            <a:off x="6697732" y="3704938"/>
            <a:ext cx="20826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500" err="1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Abschluss</a:t>
            </a:r>
            <a:r>
              <a:rPr lang="en" sz="15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&amp; </a:t>
            </a:r>
            <a:r>
              <a:rPr lang="en" sz="1500" err="1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Präsentation</a:t>
            </a:r>
            <a:endParaRPr lang="en" sz="1500" err="1">
              <a:solidFill>
                <a:schemeClr val="dk1"/>
              </a:solidFill>
              <a:latin typeface="PT Sans"/>
              <a:ea typeface="PT Sans"/>
              <a:cs typeface="PT Sans"/>
            </a:endParaRPr>
          </a:p>
        </p:txBody>
      </p:sp>
      <p:sp>
        <p:nvSpPr>
          <p:cNvPr id="1314" name="Google Shape;1314;p115"/>
          <p:cNvSpPr txBox="1"/>
          <p:nvPr/>
        </p:nvSpPr>
        <p:spPr>
          <a:xfrm>
            <a:off x="6699445" y="3421461"/>
            <a:ext cx="1910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JUNI 2026</a:t>
            </a:r>
            <a:endParaRPr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1315" name="Google Shape;1315;p115"/>
          <p:cNvGrpSpPr/>
          <p:nvPr/>
        </p:nvGrpSpPr>
        <p:grpSpPr>
          <a:xfrm>
            <a:off x="1046235" y="1467750"/>
            <a:ext cx="5653250" cy="2207875"/>
            <a:chOff x="1050700" y="1467750"/>
            <a:chExt cx="5653250" cy="2207875"/>
          </a:xfrm>
        </p:grpSpPr>
        <p:sp>
          <p:nvSpPr>
            <p:cNvPr id="1316" name="Google Shape;1316;p115"/>
            <p:cNvSpPr/>
            <p:nvPr/>
          </p:nvSpPr>
          <p:spPr>
            <a:xfrm rot="5400000">
              <a:off x="3862900" y="-254850"/>
              <a:ext cx="28800" cy="5653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15"/>
            <p:cNvSpPr/>
            <p:nvPr/>
          </p:nvSpPr>
          <p:spPr>
            <a:xfrm rot="10800000">
              <a:off x="5517950" y="1467750"/>
              <a:ext cx="28800" cy="1104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15"/>
            <p:cNvSpPr/>
            <p:nvPr/>
          </p:nvSpPr>
          <p:spPr>
            <a:xfrm rot="10800000">
              <a:off x="6675150" y="2571624"/>
              <a:ext cx="28800" cy="1100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15"/>
            <p:cNvSpPr/>
            <p:nvPr/>
          </p:nvSpPr>
          <p:spPr>
            <a:xfrm rot="10800000">
              <a:off x="3944813" y="2571624"/>
              <a:ext cx="28800" cy="1100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15"/>
            <p:cNvSpPr/>
            <p:nvPr/>
          </p:nvSpPr>
          <p:spPr>
            <a:xfrm rot="10800000">
              <a:off x="1050875" y="2575225"/>
              <a:ext cx="28800" cy="1100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15"/>
            <p:cNvSpPr/>
            <p:nvPr/>
          </p:nvSpPr>
          <p:spPr>
            <a:xfrm rot="10800000">
              <a:off x="2569500" y="1467750"/>
              <a:ext cx="28800" cy="1104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2" name="Google Shape;1322;p115"/>
          <p:cNvSpPr/>
          <p:nvPr/>
        </p:nvSpPr>
        <p:spPr>
          <a:xfrm>
            <a:off x="5331350" y="1467750"/>
            <a:ext cx="186600" cy="7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115"/>
          <p:cNvSpPr/>
          <p:nvPr/>
        </p:nvSpPr>
        <p:spPr>
          <a:xfrm>
            <a:off x="864267" y="2966725"/>
            <a:ext cx="186600" cy="7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115"/>
          <p:cNvSpPr/>
          <p:nvPr/>
        </p:nvSpPr>
        <p:spPr>
          <a:xfrm>
            <a:off x="3759817" y="2966725"/>
            <a:ext cx="186600" cy="7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115"/>
          <p:cNvSpPr/>
          <p:nvPr/>
        </p:nvSpPr>
        <p:spPr>
          <a:xfrm>
            <a:off x="6490000" y="2966725"/>
            <a:ext cx="186600" cy="7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115"/>
          <p:cNvSpPr txBox="1">
            <a:spLocks noGrp="1"/>
          </p:cNvSpPr>
          <p:nvPr>
            <p:ph type="ctrTitle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Projektphasen</a:t>
            </a:r>
            <a:r>
              <a:rPr lang="en"/>
              <a:t> &amp; </a:t>
            </a:r>
            <a:r>
              <a:rPr lang="en-US" err="1"/>
              <a:t>Meilensteine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1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119"/>
          <p:cNvSpPr/>
          <p:nvPr/>
        </p:nvSpPr>
        <p:spPr>
          <a:xfrm rot="-5400000">
            <a:off x="6594213" y="2660900"/>
            <a:ext cx="1431600" cy="23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119"/>
          <p:cNvSpPr/>
          <p:nvPr/>
        </p:nvSpPr>
        <p:spPr>
          <a:xfrm rot="-5400000">
            <a:off x="1115788" y="2656400"/>
            <a:ext cx="1438500" cy="2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119"/>
          <p:cNvSpPr txBox="1">
            <a:spLocks noGrp="1"/>
          </p:cNvSpPr>
          <p:nvPr>
            <p:ph type="ctrTitle" idx="4"/>
          </p:nvPr>
        </p:nvSpPr>
        <p:spPr>
          <a:xfrm>
            <a:off x="5967331" y="564554"/>
            <a:ext cx="2455479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UNSERE PARTNER 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0D4186-66A8-7496-7434-D20B8C1D0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4994" y="2619492"/>
            <a:ext cx="3092981" cy="396970"/>
          </a:xfrm>
        </p:spPr>
        <p:txBody>
          <a:bodyPr/>
          <a:lstStyle/>
          <a:p>
            <a:r>
              <a:rPr lang="en-US" sz="4800"/>
              <a:t>SPENGERGASSE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840164-8A22-FFB8-DF0D-9C875FB5B270}"/>
              </a:ext>
            </a:extLst>
          </p:cNvPr>
          <p:cNvGrpSpPr/>
          <p:nvPr/>
        </p:nvGrpSpPr>
        <p:grpSpPr>
          <a:xfrm>
            <a:off x="5966333" y="2198556"/>
            <a:ext cx="425398" cy="371818"/>
            <a:chOff x="5091224" y="1569014"/>
            <a:chExt cx="1273718" cy="120674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AA45479-6B51-6D70-1557-BDD75FEB88C6}"/>
                </a:ext>
              </a:extLst>
            </p:cNvPr>
            <p:cNvSpPr/>
            <p:nvPr/>
          </p:nvSpPr>
          <p:spPr>
            <a:xfrm>
              <a:off x="5608621" y="1569014"/>
              <a:ext cx="234461" cy="49236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BF910E1-426D-D8EF-D6B1-8E0F46F1943B}"/>
                </a:ext>
              </a:extLst>
            </p:cNvPr>
            <p:cNvSpPr/>
            <p:nvPr/>
          </p:nvSpPr>
          <p:spPr>
            <a:xfrm rot="4140000">
              <a:off x="6001527" y="1819045"/>
              <a:ext cx="234461" cy="49236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98E6D26-0B63-F152-099A-5AABC2067F8D}"/>
                </a:ext>
              </a:extLst>
            </p:cNvPr>
            <p:cNvSpPr/>
            <p:nvPr/>
          </p:nvSpPr>
          <p:spPr>
            <a:xfrm rot="2220000">
              <a:off x="5367519" y="2283388"/>
              <a:ext cx="234461" cy="49236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4FC0FF-DE5D-ECEF-CB31-14EE024B20DF}"/>
                </a:ext>
              </a:extLst>
            </p:cNvPr>
            <p:cNvSpPr/>
            <p:nvPr/>
          </p:nvSpPr>
          <p:spPr>
            <a:xfrm rot="17460000">
              <a:off x="5220178" y="1814579"/>
              <a:ext cx="234461" cy="49236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DFC3109-1854-7DE4-A072-292AAFCFE1D4}"/>
                </a:ext>
              </a:extLst>
            </p:cNvPr>
            <p:cNvSpPr/>
            <p:nvPr/>
          </p:nvSpPr>
          <p:spPr>
            <a:xfrm rot="-2220000">
              <a:off x="5849722" y="2283388"/>
              <a:ext cx="234461" cy="49236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3">
          <a:extLst>
            <a:ext uri="{FF2B5EF4-FFF2-40B4-BE49-F238E27FC236}">
              <a16:creationId xmlns:a16="http://schemas.microsoft.com/office/drawing/2014/main" id="{4E5CCC66-EE9F-5D62-0C79-E9AAEAD54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8">
            <a:extLst>
              <a:ext uri="{FF2B5EF4-FFF2-40B4-BE49-F238E27FC236}">
                <a16:creationId xmlns:a16="http://schemas.microsoft.com/office/drawing/2014/main" id="{BA7EB54F-770F-1A9B-981C-046CFA634A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886" y="1794660"/>
            <a:ext cx="5416224" cy="907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DIE ZUKUNFT</a:t>
            </a:r>
            <a:endParaRPr/>
          </a:p>
        </p:txBody>
      </p:sp>
      <p:sp>
        <p:nvSpPr>
          <p:cNvPr id="655" name="Google Shape;655;p88">
            <a:extLst>
              <a:ext uri="{FF2B5EF4-FFF2-40B4-BE49-F238E27FC236}">
                <a16:creationId xmlns:a16="http://schemas.microsoft.com/office/drawing/2014/main" id="{131C9101-DF25-F8A5-B675-54DDFB1484B0}"/>
              </a:ext>
            </a:extLst>
          </p:cNvPr>
          <p:cNvSpPr/>
          <p:nvPr/>
        </p:nvSpPr>
        <p:spPr>
          <a:xfrm rot="16200000">
            <a:off x="2768045" y="2447392"/>
            <a:ext cx="785134" cy="2891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88">
            <a:extLst>
              <a:ext uri="{FF2B5EF4-FFF2-40B4-BE49-F238E27FC236}">
                <a16:creationId xmlns:a16="http://schemas.microsoft.com/office/drawing/2014/main" id="{8114EC60-C560-3217-6585-5F396B0681AC}"/>
              </a:ext>
            </a:extLst>
          </p:cNvPr>
          <p:cNvSpPr/>
          <p:nvPr/>
        </p:nvSpPr>
        <p:spPr>
          <a:xfrm>
            <a:off x="0" y="-1611"/>
            <a:ext cx="1544327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7A02ED-90CC-14BB-2AEE-9599D0617E5F}"/>
              </a:ext>
            </a:extLst>
          </p:cNvPr>
          <p:cNvSpPr txBox="1"/>
          <p:nvPr/>
        </p:nvSpPr>
        <p:spPr>
          <a:xfrm>
            <a:off x="280209" y="1877066"/>
            <a:ext cx="161192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400">
                <a:solidFill>
                  <a:schemeClr val="dk1"/>
                </a:solidFill>
                <a:latin typeface="Pathway Gothic One"/>
                <a:sym typeface="Pathway Gothic One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82993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"/>
          <p:cNvSpPr txBox="1">
            <a:spLocks noGrp="1"/>
          </p:cNvSpPr>
          <p:nvPr>
            <p:ph type="subTitle" idx="1"/>
          </p:nvPr>
        </p:nvSpPr>
        <p:spPr>
          <a:xfrm>
            <a:off x="851384" y="1503804"/>
            <a:ext cx="52746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/>
              <a:t>Routes</a:t>
            </a:r>
            <a:endParaRPr lang="en-US"/>
          </a:p>
          <a:p>
            <a:pPr marL="285750" indent="-285750" algn="l">
              <a:buFont typeface="Arial"/>
              <a:buChar char="•"/>
            </a:pPr>
            <a:r>
              <a:rPr lang="en" err="1"/>
              <a:t>Personalisierte</a:t>
            </a:r>
            <a:r>
              <a:rPr lang="en"/>
              <a:t> Karte</a:t>
            </a:r>
          </a:p>
          <a:p>
            <a:pPr marL="285750" indent="-285750" algn="l">
              <a:buFont typeface="Arial"/>
              <a:buChar char="•"/>
            </a:pPr>
            <a:r>
              <a:rPr lang="en" err="1"/>
              <a:t>Sponsoren</a:t>
            </a:r>
          </a:p>
          <a:p>
            <a:pPr marL="285750" indent="-285750" algn="l">
              <a:buFont typeface="Arial"/>
              <a:buChar char="•"/>
            </a:pPr>
            <a:r>
              <a:rPr lang="en"/>
              <a:t>Ratings</a:t>
            </a:r>
          </a:p>
          <a:p>
            <a:pPr marL="285750" indent="-285750" algn="l">
              <a:buFont typeface="Arial"/>
              <a:buChar char="•"/>
            </a:pPr>
            <a:r>
              <a:rPr lang="en" err="1"/>
              <a:t>Internationaler</a:t>
            </a:r>
            <a:r>
              <a:rPr lang="en"/>
              <a:t> Launch</a:t>
            </a:r>
          </a:p>
        </p:txBody>
      </p:sp>
      <p:sp>
        <p:nvSpPr>
          <p:cNvPr id="620" name="Google Shape;620;p83"/>
          <p:cNvSpPr txBox="1">
            <a:spLocks noGrp="1"/>
          </p:cNvSpPr>
          <p:nvPr>
            <p:ph type="title"/>
          </p:nvPr>
        </p:nvSpPr>
        <p:spPr>
          <a:xfrm>
            <a:off x="-140637" y="749460"/>
            <a:ext cx="3440100" cy="4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WEITERENTWICKLUNG</a:t>
            </a:r>
            <a:endParaRPr/>
          </a:p>
        </p:txBody>
      </p:sp>
      <p:pic>
        <p:nvPicPr>
          <p:cNvPr id="621" name="Google Shape;621;p83"/>
          <p:cNvPicPr preferRelativeResize="0"/>
          <p:nvPr/>
        </p:nvPicPr>
        <p:blipFill rotWithShape="1">
          <a:blip r:embed="rId3">
            <a:alphaModFix/>
          </a:blip>
          <a:srcRect l="10043" t="5775" r="12159" b="43298"/>
          <a:stretch/>
        </p:blipFill>
        <p:spPr>
          <a:xfrm>
            <a:off x="6669977" y="1652784"/>
            <a:ext cx="2214574" cy="3365226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83"/>
          <p:cNvSpPr/>
          <p:nvPr/>
        </p:nvSpPr>
        <p:spPr>
          <a:xfrm>
            <a:off x="9486227" y="5019642"/>
            <a:ext cx="1305300" cy="34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3" name="Google Shape;1763;p121"/>
          <p:cNvPicPr preferRelativeResize="0"/>
          <p:nvPr/>
        </p:nvPicPr>
        <p:blipFill rotWithShape="1">
          <a:blip r:embed="rId3">
            <a:alphaModFix/>
          </a:blip>
          <a:srcRect l="11869" t="-8947" r="39264" b="18021"/>
          <a:stretch/>
        </p:blipFill>
        <p:spPr>
          <a:xfrm flipH="1">
            <a:off x="4138450" y="908925"/>
            <a:ext cx="2976300" cy="36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121"/>
          <p:cNvPicPr preferRelativeResize="0"/>
          <p:nvPr/>
        </p:nvPicPr>
        <p:blipFill rotWithShape="1">
          <a:blip r:embed="rId4">
            <a:alphaModFix/>
          </a:blip>
          <a:srcRect l="5307" t="6970" r="40032" b="11115"/>
          <a:stretch/>
        </p:blipFill>
        <p:spPr>
          <a:xfrm>
            <a:off x="716675" y="938200"/>
            <a:ext cx="2976299" cy="33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5" name="Google Shape;1765;p121"/>
          <p:cNvSpPr/>
          <p:nvPr/>
        </p:nvSpPr>
        <p:spPr>
          <a:xfrm>
            <a:off x="2704675" y="938200"/>
            <a:ext cx="1726500" cy="12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121"/>
          <p:cNvSpPr/>
          <p:nvPr/>
        </p:nvSpPr>
        <p:spPr>
          <a:xfrm>
            <a:off x="6126550" y="3369225"/>
            <a:ext cx="1726500" cy="123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121"/>
          <p:cNvSpPr txBox="1">
            <a:spLocks noGrp="1"/>
          </p:cNvSpPr>
          <p:nvPr>
            <p:ph type="title"/>
          </p:nvPr>
        </p:nvSpPr>
        <p:spPr>
          <a:xfrm>
            <a:off x="2852450" y="1061492"/>
            <a:ext cx="14310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JANE BLOGGS</a:t>
            </a:r>
            <a:endParaRPr/>
          </a:p>
        </p:txBody>
      </p:sp>
      <p:sp>
        <p:nvSpPr>
          <p:cNvPr id="1768" name="Google Shape;1768;p121"/>
          <p:cNvSpPr txBox="1">
            <a:spLocks noGrp="1"/>
          </p:cNvSpPr>
          <p:nvPr>
            <p:ph type="subTitle" idx="1"/>
          </p:nvPr>
        </p:nvSpPr>
        <p:spPr>
          <a:xfrm>
            <a:off x="2852400" y="1377614"/>
            <a:ext cx="1431000" cy="6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You can talk a bit about this person here</a:t>
            </a:r>
            <a:endParaRPr/>
          </a:p>
        </p:txBody>
      </p:sp>
      <p:sp>
        <p:nvSpPr>
          <p:cNvPr id="1769" name="Google Shape;1769;p121"/>
          <p:cNvSpPr txBox="1">
            <a:spLocks noGrp="1"/>
          </p:cNvSpPr>
          <p:nvPr>
            <p:ph type="title" idx="2"/>
          </p:nvPr>
        </p:nvSpPr>
        <p:spPr>
          <a:xfrm>
            <a:off x="6274300" y="3504792"/>
            <a:ext cx="14310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 PARK</a:t>
            </a:r>
            <a:endParaRPr/>
          </a:p>
        </p:txBody>
      </p:sp>
      <p:sp>
        <p:nvSpPr>
          <p:cNvPr id="1770" name="Google Shape;1770;p121"/>
          <p:cNvSpPr txBox="1">
            <a:spLocks noGrp="1"/>
          </p:cNvSpPr>
          <p:nvPr>
            <p:ph type="subTitle" idx="3"/>
          </p:nvPr>
        </p:nvSpPr>
        <p:spPr>
          <a:xfrm>
            <a:off x="6274300" y="3821014"/>
            <a:ext cx="1431000" cy="6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You can talk a bit about this person here</a:t>
            </a:r>
            <a:endParaRPr/>
          </a:p>
        </p:txBody>
      </p:sp>
      <p:sp>
        <p:nvSpPr>
          <p:cNvPr id="1771" name="Google Shape;1771;p121"/>
          <p:cNvSpPr txBox="1">
            <a:spLocks noGrp="1"/>
          </p:cNvSpPr>
          <p:nvPr>
            <p:ph type="ctrTitle" idx="4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122"/>
          <p:cNvSpPr txBox="1">
            <a:spLocks noGrp="1"/>
          </p:cNvSpPr>
          <p:nvPr>
            <p:ph type="ctrTitle" idx="6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777" name="Google Shape;1777;p122"/>
          <p:cNvSpPr txBox="1">
            <a:spLocks noGrp="1"/>
          </p:cNvSpPr>
          <p:nvPr>
            <p:ph type="ctrTitle" idx="3"/>
          </p:nvPr>
        </p:nvSpPr>
        <p:spPr>
          <a:xfrm>
            <a:off x="1287429" y="3200825"/>
            <a:ext cx="18006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 BLOGGS</a:t>
            </a:r>
            <a:endParaRPr/>
          </a:p>
        </p:txBody>
      </p:sp>
      <p:sp>
        <p:nvSpPr>
          <p:cNvPr id="1778" name="Google Shape;1778;p122"/>
          <p:cNvSpPr txBox="1">
            <a:spLocks noGrp="1"/>
          </p:cNvSpPr>
          <p:nvPr>
            <p:ph type="ctrTitle"/>
          </p:nvPr>
        </p:nvSpPr>
        <p:spPr>
          <a:xfrm>
            <a:off x="6451254" y="3200825"/>
            <a:ext cx="18006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 PARK</a:t>
            </a:r>
            <a:endParaRPr/>
          </a:p>
        </p:txBody>
      </p:sp>
      <p:sp>
        <p:nvSpPr>
          <p:cNvPr id="1779" name="Google Shape;1779;p122"/>
          <p:cNvSpPr txBox="1">
            <a:spLocks noGrp="1"/>
          </p:cNvSpPr>
          <p:nvPr>
            <p:ph type="subTitle" idx="1"/>
          </p:nvPr>
        </p:nvSpPr>
        <p:spPr>
          <a:xfrm flipH="1">
            <a:off x="6451254" y="3537250"/>
            <a:ext cx="1896600" cy="6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You can talk a bit about this person right here</a:t>
            </a:r>
            <a:endParaRPr dirty="0"/>
          </a:p>
        </p:txBody>
      </p:sp>
      <p:sp>
        <p:nvSpPr>
          <p:cNvPr id="1780" name="Google Shape;1780;p122"/>
          <p:cNvSpPr txBox="1">
            <a:spLocks noGrp="1"/>
          </p:cNvSpPr>
          <p:nvPr>
            <p:ph type="subTitle" idx="2"/>
          </p:nvPr>
        </p:nvSpPr>
        <p:spPr>
          <a:xfrm>
            <a:off x="1287429" y="3537250"/>
            <a:ext cx="1896600" cy="6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You can talk a bit about this person right here</a:t>
            </a:r>
            <a:endParaRPr dirty="0"/>
          </a:p>
        </p:txBody>
      </p:sp>
      <p:sp>
        <p:nvSpPr>
          <p:cNvPr id="1781" name="Google Shape;1781;p122"/>
          <p:cNvSpPr txBox="1">
            <a:spLocks noGrp="1"/>
          </p:cNvSpPr>
          <p:nvPr>
            <p:ph type="subTitle" idx="4"/>
          </p:nvPr>
        </p:nvSpPr>
        <p:spPr>
          <a:xfrm>
            <a:off x="3897954" y="3537250"/>
            <a:ext cx="1896600" cy="6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You can talk a bit about this person right here</a:t>
            </a:r>
            <a:endParaRPr dirty="0"/>
          </a:p>
        </p:txBody>
      </p:sp>
      <p:sp>
        <p:nvSpPr>
          <p:cNvPr id="1782" name="Google Shape;1782;p122"/>
          <p:cNvSpPr txBox="1">
            <a:spLocks noGrp="1"/>
          </p:cNvSpPr>
          <p:nvPr>
            <p:ph type="ctrTitle" idx="5"/>
          </p:nvPr>
        </p:nvSpPr>
        <p:spPr>
          <a:xfrm>
            <a:off x="3897954" y="3200825"/>
            <a:ext cx="18006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LINDA SMITH</a:t>
            </a:r>
            <a:endParaRPr dirty="0"/>
          </a:p>
        </p:txBody>
      </p:sp>
      <p:pic>
        <p:nvPicPr>
          <p:cNvPr id="1783" name="Google Shape;1783;p122"/>
          <p:cNvPicPr preferRelativeResize="0"/>
          <p:nvPr/>
        </p:nvPicPr>
        <p:blipFill rotWithShape="1">
          <a:blip r:embed="rId3">
            <a:alphaModFix/>
          </a:blip>
          <a:srcRect r="6515" b="6305"/>
          <a:stretch/>
        </p:blipFill>
        <p:spPr>
          <a:xfrm>
            <a:off x="1370381" y="1475338"/>
            <a:ext cx="1537301" cy="15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122"/>
          <p:cNvPicPr preferRelativeResize="0"/>
          <p:nvPr/>
        </p:nvPicPr>
        <p:blipFill rotWithShape="1">
          <a:blip r:embed="rId4">
            <a:alphaModFix/>
          </a:blip>
          <a:srcRect l="5438" t="3239" r="7117" b="8979"/>
          <a:stretch/>
        </p:blipFill>
        <p:spPr>
          <a:xfrm>
            <a:off x="3980975" y="1475338"/>
            <a:ext cx="1537301" cy="154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122"/>
          <p:cNvPicPr preferRelativeResize="0"/>
          <p:nvPr/>
        </p:nvPicPr>
        <p:blipFill rotWithShape="1">
          <a:blip r:embed="rId5">
            <a:alphaModFix/>
          </a:blip>
          <a:srcRect l="6533" t="1950" r="1967" b="6491"/>
          <a:stretch/>
        </p:blipFill>
        <p:spPr>
          <a:xfrm>
            <a:off x="6534206" y="1475338"/>
            <a:ext cx="1537300" cy="15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122"/>
          <p:cNvSpPr/>
          <p:nvPr/>
        </p:nvSpPr>
        <p:spPr>
          <a:xfrm rot="-5400000">
            <a:off x="-257626" y="2651450"/>
            <a:ext cx="2592900" cy="2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122"/>
          <p:cNvSpPr/>
          <p:nvPr/>
        </p:nvSpPr>
        <p:spPr>
          <a:xfrm rot="-5400000">
            <a:off x="2346599" y="2651450"/>
            <a:ext cx="2592900" cy="2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122"/>
          <p:cNvSpPr/>
          <p:nvPr/>
        </p:nvSpPr>
        <p:spPr>
          <a:xfrm rot="-5400000">
            <a:off x="4899824" y="2651450"/>
            <a:ext cx="2592900" cy="2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82B97-4430-CA5A-5271-9EADA8FBAEDA}"/>
              </a:ext>
            </a:extLst>
          </p:cNvPr>
          <p:cNvSpPr txBox="1"/>
          <p:nvPr/>
        </p:nvSpPr>
        <p:spPr>
          <a:xfrm>
            <a:off x="3060940" y="541804"/>
            <a:ext cx="3143940" cy="523220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FALLS WIR NOCH ZEIT UND LUST HABEN DAS ZU MACHEN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124"/>
          <p:cNvSpPr txBox="1">
            <a:spLocks noGrp="1"/>
          </p:cNvSpPr>
          <p:nvPr>
            <p:ph type="subTitle" idx="1"/>
          </p:nvPr>
        </p:nvSpPr>
        <p:spPr>
          <a:xfrm>
            <a:off x="965700" y="1538700"/>
            <a:ext cx="3565800" cy="14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Du hast </a:t>
            </a:r>
            <a:r>
              <a:rPr lang="en" dirty="0" err="1"/>
              <a:t>Fragen</a:t>
            </a:r>
            <a:r>
              <a:rPr lang="en" dirty="0"/>
              <a:t>? </a:t>
            </a:r>
            <a:endParaRPr lang="en-US" dirty="0"/>
          </a:p>
          <a:p>
            <a:pPr marL="0" indent="0"/>
            <a:r>
              <a:rPr lang="en" dirty="0"/>
              <a:t>Stelle </a:t>
            </a:r>
            <a:r>
              <a:rPr lang="en" dirty="0" err="1"/>
              <a:t>uns</a:t>
            </a:r>
            <a:r>
              <a:rPr lang="en" dirty="0"/>
              <a:t> </a:t>
            </a:r>
            <a:r>
              <a:rPr lang="en" dirty="0" err="1"/>
              <a:t>diese</a:t>
            </a:r>
            <a:r>
              <a:rPr lang="en" dirty="0"/>
              <a:t> auf</a:t>
            </a:r>
          </a:p>
          <a:p>
            <a:pPr marL="0" indent="0">
              <a:buSzPts val="1100"/>
            </a:pPr>
            <a:endParaRPr lang="e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@pinpoints.official</a:t>
            </a:r>
            <a:endParaRPr dirty="0"/>
          </a:p>
          <a:p>
            <a:pPr marL="0" indent="0">
              <a:buSzPts val="1100"/>
            </a:pPr>
            <a:r>
              <a:rPr lang="en" dirty="0"/>
              <a:t>Pinpoints.official@gmail.com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834" name="Google Shape;1834;p124"/>
          <p:cNvSpPr txBox="1">
            <a:spLocks noGrp="1"/>
          </p:cNvSpPr>
          <p:nvPr>
            <p:ph type="ctrTitle"/>
          </p:nvPr>
        </p:nvSpPr>
        <p:spPr>
          <a:xfrm>
            <a:off x="968250" y="828575"/>
            <a:ext cx="30816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DANKE FÜR EURE AUFMERKSAMKEIT </a:t>
            </a:r>
          </a:p>
        </p:txBody>
      </p:sp>
      <p:grpSp>
        <p:nvGrpSpPr>
          <p:cNvPr id="1843" name="Google Shape;1843;p124"/>
          <p:cNvGrpSpPr/>
          <p:nvPr/>
        </p:nvGrpSpPr>
        <p:grpSpPr>
          <a:xfrm>
            <a:off x="1095231" y="3069176"/>
            <a:ext cx="412507" cy="412688"/>
            <a:chOff x="864491" y="1723250"/>
            <a:chExt cx="397866" cy="397887"/>
          </a:xfrm>
        </p:grpSpPr>
        <p:sp>
          <p:nvSpPr>
            <p:cNvPr id="1844" name="Google Shape;1844;p124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24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24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7" name="Google Shape;1847;p124"/>
          <p:cNvSpPr txBox="1"/>
          <p:nvPr/>
        </p:nvSpPr>
        <p:spPr>
          <a:xfrm>
            <a:off x="965700" y="4336275"/>
            <a:ext cx="34059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Please keep this slide for attribution</a:t>
            </a:r>
            <a:endParaRPr sz="10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848" name="Google Shape;1848;p124"/>
          <p:cNvSpPr/>
          <p:nvPr/>
        </p:nvSpPr>
        <p:spPr>
          <a:xfrm>
            <a:off x="0" y="0"/>
            <a:ext cx="1305300" cy="34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124"/>
          <p:cNvSpPr/>
          <p:nvPr/>
        </p:nvSpPr>
        <p:spPr>
          <a:xfrm>
            <a:off x="7639000" y="0"/>
            <a:ext cx="1505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9"/>
          <p:cNvSpPr/>
          <p:nvPr/>
        </p:nvSpPr>
        <p:spPr>
          <a:xfrm>
            <a:off x="7024675" y="-125"/>
            <a:ext cx="2119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89"/>
          <p:cNvSpPr txBox="1">
            <a:spLocks noGrp="1"/>
          </p:cNvSpPr>
          <p:nvPr>
            <p:ph type="ctrTitle"/>
          </p:nvPr>
        </p:nvSpPr>
        <p:spPr>
          <a:xfrm>
            <a:off x="716675" y="2282850"/>
            <a:ext cx="5982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ÜBER UNS</a:t>
            </a:r>
            <a:endParaRPr lang="en-US"/>
          </a:p>
        </p:txBody>
      </p:sp>
      <p:sp>
        <p:nvSpPr>
          <p:cNvPr id="663" name="Google Shape;663;p89"/>
          <p:cNvSpPr txBox="1">
            <a:spLocks noGrp="1"/>
          </p:cNvSpPr>
          <p:nvPr>
            <p:ph type="title" idx="2"/>
          </p:nvPr>
        </p:nvSpPr>
        <p:spPr>
          <a:xfrm>
            <a:off x="7383325" y="4023225"/>
            <a:ext cx="1044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64" name="Google Shape;664;p89"/>
          <p:cNvSpPr/>
          <p:nvPr/>
        </p:nvSpPr>
        <p:spPr>
          <a:xfrm>
            <a:off x="0" y="4796400"/>
            <a:ext cx="1305300" cy="34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9"/>
          <p:cNvSpPr txBox="1">
            <a:spLocks noGrp="1"/>
          </p:cNvSpPr>
          <p:nvPr>
            <p:ph type="title"/>
          </p:nvPr>
        </p:nvSpPr>
        <p:spPr>
          <a:xfrm>
            <a:off x="3232025" y="2071350"/>
            <a:ext cx="37986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UNSER UNTERNEHMEN</a:t>
            </a:r>
            <a:endParaRPr/>
          </a:p>
        </p:txBody>
      </p:sp>
      <p:sp>
        <p:nvSpPr>
          <p:cNvPr id="425" name="Google Shape;425;p69"/>
          <p:cNvSpPr/>
          <p:nvPr/>
        </p:nvSpPr>
        <p:spPr>
          <a:xfrm rot="-5400000">
            <a:off x="6815125" y="2612500"/>
            <a:ext cx="1221000" cy="23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6" name="Google Shape;426;p69"/>
          <p:cNvPicPr preferRelativeResize="0"/>
          <p:nvPr/>
        </p:nvPicPr>
        <p:blipFill rotWithShape="1">
          <a:blip r:embed="rId3">
            <a:alphaModFix/>
          </a:blip>
          <a:srcRect l="8964" t="5024" r="11777" b="4771"/>
          <a:stretch/>
        </p:blipFill>
        <p:spPr>
          <a:xfrm>
            <a:off x="56125" y="26975"/>
            <a:ext cx="2091250" cy="50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9"/>
          <p:cNvSpPr txBox="1">
            <a:spLocks noGrp="1"/>
          </p:cNvSpPr>
          <p:nvPr>
            <p:ph type="subTitle" idx="1"/>
          </p:nvPr>
        </p:nvSpPr>
        <p:spPr>
          <a:xfrm>
            <a:off x="2884485" y="2728120"/>
            <a:ext cx="4145840" cy="6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chemeClr val="dk2"/>
              </a:buClr>
              <a:buSzPts val="1100"/>
            </a:pPr>
            <a:r>
              <a:rPr lang="de-DE"/>
              <a:t>LEMOn ist ein softwareorientiertes Unternehmen, welches das Leben von jedem vereinfachen möchte.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6"/>
          <p:cNvSpPr txBox="1">
            <a:spLocks noGrp="1"/>
          </p:cNvSpPr>
          <p:nvPr>
            <p:ph type="body" idx="1"/>
          </p:nvPr>
        </p:nvSpPr>
        <p:spPr>
          <a:xfrm>
            <a:off x="716675" y="1284750"/>
            <a:ext cx="7710600" cy="33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 sz="1800" i="1"/>
          </a:p>
          <a:p>
            <a:pPr marL="285750" indent="-285750">
              <a:buFont typeface="Arial"/>
              <a:buChar char="•"/>
            </a:pPr>
            <a:r>
              <a:rPr lang="de-DE" sz="1800" i="1"/>
              <a:t>"Es war einmal..."</a:t>
            </a:r>
          </a:p>
          <a:p>
            <a:pPr marL="0" indent="0">
              <a:buNone/>
            </a:pPr>
            <a:endParaRPr lang="de-DE" sz="1800" i="1"/>
          </a:p>
          <a:p>
            <a:pPr marL="285750" indent="-285750">
              <a:buFont typeface="Arial"/>
              <a:buChar char="•"/>
            </a:pPr>
            <a:r>
              <a:rPr lang="de-DE" sz="1800"/>
              <a:t>Fehlende Übersichtlichkeit Über Öffentlichen Räumen</a:t>
            </a:r>
          </a:p>
          <a:p>
            <a:pPr marL="0" indent="0">
              <a:buNone/>
            </a:pPr>
            <a:endParaRPr lang="de-DE" sz="1800"/>
          </a:p>
          <a:p>
            <a:pPr marL="285750" indent="-285750">
              <a:buFont typeface="Arial"/>
              <a:buChar char="•"/>
            </a:pPr>
            <a:r>
              <a:rPr lang="de-DE" sz="1800"/>
              <a:t>Rahmenbedingung:</a:t>
            </a:r>
            <a:endParaRPr lang="de-DE" sz="2000"/>
          </a:p>
          <a:p>
            <a:pPr marL="781050" lvl="1" indent="-342900">
              <a:lnSpc>
                <a:spcPct val="114999"/>
              </a:lnSpc>
              <a:buFont typeface="Wingdings"/>
              <a:buChar char="§"/>
            </a:pPr>
            <a:r>
              <a:rPr lang="de-DE" sz="2000"/>
              <a:t>Smartphone</a:t>
            </a:r>
          </a:p>
          <a:p>
            <a:pPr marL="781050" lvl="1" indent="-342900">
              <a:lnSpc>
                <a:spcPct val="114999"/>
              </a:lnSpc>
              <a:buFont typeface="Wingdings"/>
              <a:buChar char="§"/>
            </a:pPr>
            <a:r>
              <a:rPr lang="de-DE" sz="2000"/>
              <a:t>GPS</a:t>
            </a:r>
          </a:p>
          <a:p>
            <a:pPr marL="0" indent="0">
              <a:buNone/>
            </a:pPr>
            <a:endParaRPr lang="de-DE" sz="1800"/>
          </a:p>
          <a:p>
            <a:pPr marL="171450" indent="-171450">
              <a:buFont typeface="Arial"/>
              <a:buChar char="•"/>
            </a:pPr>
            <a:endParaRPr lang="de-DE" sz="1800"/>
          </a:p>
          <a:p>
            <a:pPr marL="0" indent="0">
              <a:buSzPts val="1100"/>
              <a:buFont typeface="Livvic"/>
              <a:buNone/>
            </a:pPr>
            <a:endParaRPr lang="de-DE"/>
          </a:p>
          <a:p>
            <a:pPr marL="0" indent="0">
              <a:buSzPts val="1100"/>
              <a:buFont typeface="Arial"/>
              <a:buNone/>
            </a:pPr>
            <a:endParaRPr lang="de-DE"/>
          </a:p>
          <a:p>
            <a:pPr marL="0" indent="0">
              <a:buSzPts val="1100"/>
              <a:buFont typeface="Arial"/>
              <a:buNone/>
            </a:pPr>
            <a:endParaRPr lang="de-DE"/>
          </a:p>
          <a:p>
            <a:pPr marL="0" indent="0">
              <a:buSzPts val="1100"/>
              <a:buFont typeface="Arial"/>
              <a:buNone/>
            </a:pPr>
            <a:endParaRPr lang="de-DE"/>
          </a:p>
          <a:p>
            <a:pPr marL="0" indent="0">
              <a:buSzPts val="1100"/>
              <a:buFont typeface="Arial"/>
              <a:buNone/>
            </a:pPr>
            <a:endParaRPr lang="de-DE"/>
          </a:p>
          <a:p>
            <a:pPr marL="0" indent="0">
              <a:buSzPts val="1100"/>
              <a:buFont typeface="Arial"/>
              <a:buNone/>
            </a:pPr>
            <a:endParaRPr lang="de-DE"/>
          </a:p>
          <a:p>
            <a:pPr marL="0" indent="0">
              <a:buSzPts val="1100"/>
              <a:buFont typeface="Arial"/>
              <a:buNone/>
            </a:pPr>
            <a:endParaRPr lang="de-DE"/>
          </a:p>
          <a:p>
            <a:pPr marL="0" indent="0">
              <a:buSzPts val="1100"/>
              <a:buFont typeface="Arial"/>
              <a:buNone/>
            </a:pPr>
            <a:endParaRPr lang="de-DE"/>
          </a:p>
          <a:p>
            <a:pPr marL="0" indent="0">
              <a:buSzPts val="1100"/>
              <a:buFont typeface="Arial"/>
              <a:buNone/>
            </a:pPr>
            <a:endParaRPr lang="de-DE"/>
          </a:p>
          <a:p>
            <a:pPr marL="0" indent="0">
              <a:buSzPts val="1100"/>
              <a:buFont typeface="Arial"/>
              <a:buNone/>
            </a:pPr>
            <a:endParaRPr lang="de-DE"/>
          </a:p>
          <a:p>
            <a:pPr marL="0" indent="0">
              <a:buSzPts val="1100"/>
              <a:buFont typeface="Arial"/>
              <a:buNone/>
            </a:pPr>
            <a:endParaRPr lang="de-DE"/>
          </a:p>
          <a:p>
            <a:pPr marL="0" indent="0">
              <a:buSzPts val="1100"/>
              <a:buFont typeface="Arial"/>
              <a:buNone/>
            </a:pPr>
            <a:endParaRPr lang="de-DE"/>
          </a:p>
          <a:p>
            <a:pPr marL="0" indent="0">
              <a:buSzPts val="1100"/>
              <a:buNone/>
            </a:pPr>
            <a:endParaRPr lang="de-DE"/>
          </a:p>
          <a:p>
            <a:pPr marL="0" indent="0">
              <a:buSzPts val="1100"/>
              <a:buNone/>
            </a:pPr>
            <a:endParaRPr lang="de-DE"/>
          </a:p>
        </p:txBody>
      </p:sp>
      <p:sp>
        <p:nvSpPr>
          <p:cNvPr id="376" name="Google Shape;376;p66"/>
          <p:cNvSpPr txBox="1">
            <a:spLocks noGrp="1"/>
          </p:cNvSpPr>
          <p:nvPr>
            <p:ph type="ctrTitle"/>
          </p:nvPr>
        </p:nvSpPr>
        <p:spPr>
          <a:xfrm>
            <a:off x="716675" y="390425"/>
            <a:ext cx="7710600" cy="6683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err="1"/>
              <a:t>Ausgangssituation</a:t>
            </a:r>
          </a:p>
        </p:txBody>
      </p:sp>
      <p:pic>
        <p:nvPicPr>
          <p:cNvPr id="3" name="Google Shape;369;p65">
            <a:extLst>
              <a:ext uri="{FF2B5EF4-FFF2-40B4-BE49-F238E27FC236}">
                <a16:creationId xmlns:a16="http://schemas.microsoft.com/office/drawing/2014/main" id="{778B25DC-AAB4-E87A-1A3E-BF1AC5C11D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39716" y="279"/>
            <a:ext cx="24067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99"/>
          <p:cNvSpPr txBox="1">
            <a:spLocks noGrp="1"/>
          </p:cNvSpPr>
          <p:nvPr>
            <p:ph type="title" idx="4294967295"/>
          </p:nvPr>
        </p:nvSpPr>
        <p:spPr>
          <a:xfrm>
            <a:off x="3999150" y="1156900"/>
            <a:ext cx="1602900" cy="13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100"/>
              <a:t>02</a:t>
            </a:r>
            <a:endParaRPr sz="9100"/>
          </a:p>
        </p:txBody>
      </p:sp>
      <p:sp>
        <p:nvSpPr>
          <p:cNvPr id="964" name="Google Shape;964;p99"/>
          <p:cNvSpPr txBox="1">
            <a:spLocks noGrp="1"/>
          </p:cNvSpPr>
          <p:nvPr>
            <p:ph type="title"/>
          </p:nvPr>
        </p:nvSpPr>
        <p:spPr>
          <a:xfrm>
            <a:off x="1806750" y="2726525"/>
            <a:ext cx="5530500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lt1"/>
              </a:buClr>
              <a:buSzPts val="1100"/>
            </a:pPr>
            <a:r>
              <a:rPr lang="en"/>
              <a:t>PROJEKTIDEE</a:t>
            </a:r>
          </a:p>
        </p:txBody>
      </p:sp>
      <p:sp>
        <p:nvSpPr>
          <p:cNvPr id="965" name="Google Shape;965;p99"/>
          <p:cNvSpPr/>
          <p:nvPr/>
        </p:nvSpPr>
        <p:spPr>
          <a:xfrm rot="-5400000" flipH="1">
            <a:off x="3506875" y="1681025"/>
            <a:ext cx="843900" cy="31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99"/>
          <p:cNvSpPr/>
          <p:nvPr/>
        </p:nvSpPr>
        <p:spPr>
          <a:xfrm>
            <a:off x="2337600" y="3804150"/>
            <a:ext cx="4468800" cy="133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1"/>
          <p:cNvSpPr txBox="1">
            <a:spLocks noGrp="1"/>
          </p:cNvSpPr>
          <p:nvPr>
            <p:ph type="title"/>
          </p:nvPr>
        </p:nvSpPr>
        <p:spPr>
          <a:xfrm>
            <a:off x="773337" y="2370473"/>
            <a:ext cx="3594000" cy="6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Was </a:t>
            </a:r>
            <a:r>
              <a:rPr lang="en" err="1"/>
              <a:t>machen</a:t>
            </a:r>
            <a:r>
              <a:rPr lang="en"/>
              <a:t> </a:t>
            </a:r>
            <a:r>
              <a:rPr lang="en" err="1"/>
              <a:t>wir</a:t>
            </a:r>
            <a:r>
              <a:rPr lang="en"/>
              <a:t> </a:t>
            </a:r>
            <a:r>
              <a:rPr lang="en" err="1"/>
              <a:t>eigentlich</a:t>
            </a:r>
            <a:r>
              <a:rPr lang="en"/>
              <a:t>?</a:t>
            </a:r>
            <a:endParaRPr lang="de-DE"/>
          </a:p>
        </p:txBody>
      </p:sp>
      <p:sp>
        <p:nvSpPr>
          <p:cNvPr id="443" name="Google Shape;443;p71"/>
          <p:cNvSpPr/>
          <p:nvPr/>
        </p:nvSpPr>
        <p:spPr>
          <a:xfrm rot="-5400000">
            <a:off x="83864" y="2564575"/>
            <a:ext cx="1536000" cy="23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D96AA4-EE8F-486D-0591-2CC25ADE448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34508" y="2327617"/>
            <a:ext cx="4204500" cy="1086754"/>
          </a:xfrm>
        </p:spPr>
        <p:txBody>
          <a:bodyPr/>
          <a:lstStyle/>
          <a:p>
            <a:r>
              <a:rPr lang="de-DE"/>
              <a:t>Userverwaltung</a:t>
            </a:r>
          </a:p>
          <a:p>
            <a:pPr>
              <a:lnSpc>
                <a:spcPct val="114999"/>
              </a:lnSpc>
            </a:pPr>
            <a:r>
              <a:rPr lang="de-DE"/>
              <a:t>POI markieren und leben vereinfachen</a:t>
            </a:r>
          </a:p>
          <a:p>
            <a:pPr>
              <a:lnSpc>
                <a:spcPct val="114999"/>
              </a:lnSpc>
            </a:pPr>
            <a:r>
              <a:rPr lang="de-DE"/>
              <a:t>Präzise Geolokalisierung</a:t>
            </a:r>
          </a:p>
          <a:p>
            <a:pPr>
              <a:lnSpc>
                <a:spcPct val="114999"/>
              </a:lnSpc>
            </a:pP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8"/>
          <p:cNvSpPr txBox="1">
            <a:spLocks noGrp="1"/>
          </p:cNvSpPr>
          <p:nvPr>
            <p:ph type="title"/>
          </p:nvPr>
        </p:nvSpPr>
        <p:spPr>
          <a:xfrm>
            <a:off x="1863889" y="1857168"/>
            <a:ext cx="5416224" cy="907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SPEECHES</a:t>
            </a:r>
            <a:endParaRPr/>
          </a:p>
        </p:txBody>
      </p:sp>
      <p:sp>
        <p:nvSpPr>
          <p:cNvPr id="655" name="Google Shape;655;p88"/>
          <p:cNvSpPr/>
          <p:nvPr/>
        </p:nvSpPr>
        <p:spPr>
          <a:xfrm rot="16200000">
            <a:off x="6790869" y="2447392"/>
            <a:ext cx="785134" cy="2891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88"/>
          <p:cNvSpPr/>
          <p:nvPr/>
        </p:nvSpPr>
        <p:spPr>
          <a:xfrm>
            <a:off x="0" y="-6075"/>
            <a:ext cx="1039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8"/>
          <p:cNvSpPr txBox="1">
            <a:spLocks noGrp="1"/>
          </p:cNvSpPr>
          <p:nvPr>
            <p:ph type="subTitle" idx="1"/>
          </p:nvPr>
        </p:nvSpPr>
        <p:spPr>
          <a:xfrm>
            <a:off x="762225" y="1575625"/>
            <a:ext cx="7402625" cy="11683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“Inspiration. Motivation. Innovation. PinPoints.”</a:t>
            </a:r>
            <a:endParaRPr/>
          </a:p>
        </p:txBody>
      </p:sp>
      <p:sp>
        <p:nvSpPr>
          <p:cNvPr id="580" name="Google Shape;580;p78"/>
          <p:cNvSpPr txBox="1">
            <a:spLocks noGrp="1"/>
          </p:cNvSpPr>
          <p:nvPr>
            <p:ph type="subTitle" idx="2"/>
          </p:nvPr>
        </p:nvSpPr>
        <p:spPr>
          <a:xfrm>
            <a:off x="762225" y="3149075"/>
            <a:ext cx="6042600" cy="5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—OMAR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own Planning Project Proposal XL by Slidesgo">
  <a:themeElements>
    <a:clrScheme name="Simple Light">
      <a:dk1>
        <a:srgbClr val="FFFFFF"/>
      </a:dk1>
      <a:lt1>
        <a:srgbClr val="000000"/>
      </a:lt1>
      <a:dk2>
        <a:srgbClr val="434343"/>
      </a:dk2>
      <a:lt2>
        <a:srgbClr val="999999"/>
      </a:lt2>
      <a:accent1>
        <a:srgbClr val="9AD7F7"/>
      </a:accent1>
      <a:accent2>
        <a:srgbClr val="434343"/>
      </a:accent2>
      <a:accent3>
        <a:srgbClr val="000000"/>
      </a:accent3>
      <a:accent4>
        <a:srgbClr val="999999"/>
      </a:accent4>
      <a:accent5>
        <a:srgbClr val="FFFFFF"/>
      </a:accent5>
      <a:accent6>
        <a:srgbClr val="6666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26</Slides>
  <Notes>26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Town Planning Project Proposal XL by Slidesgo</vt:lpstr>
      <vt:lpstr>Slidesgo Final Pages</vt:lpstr>
      <vt:lpstr>Slidesgo Final Pages</vt:lpstr>
      <vt:lpstr>PinPoints</vt:lpstr>
      <vt:lpstr>MARKTANALYSE</vt:lpstr>
      <vt:lpstr>ÜBER UNS</vt:lpstr>
      <vt:lpstr>UNSER UNTERNEHMEN</vt:lpstr>
      <vt:lpstr>Ausgangssituation</vt:lpstr>
      <vt:lpstr>02</vt:lpstr>
      <vt:lpstr>Was machen wir eigentlich?</vt:lpstr>
      <vt:lpstr>SPEECHES</vt:lpstr>
      <vt:lpstr>PowerPoint Presentation</vt:lpstr>
      <vt:lpstr>PowerPoint Presentation</vt:lpstr>
      <vt:lpstr>MARKTANALYSE</vt:lpstr>
      <vt:lpstr>UNSERE KONKURRENZ</vt:lpstr>
      <vt:lpstr>10,000</vt:lpstr>
      <vt:lpstr>Unsere Zielgruppe </vt:lpstr>
      <vt:lpstr>04</vt:lpstr>
      <vt:lpstr>Datenbank</vt:lpstr>
      <vt:lpstr>Risiken</vt:lpstr>
      <vt:lpstr>MERCURY</vt:lpstr>
      <vt:lpstr>UNSER BÜRO</vt:lpstr>
      <vt:lpstr>Projektphasen &amp; Meilensteine</vt:lpstr>
      <vt:lpstr>UNSERE PARTNER </vt:lpstr>
      <vt:lpstr>DIE ZUKUNFT</vt:lpstr>
      <vt:lpstr>WEITERENTWICKLUNG</vt:lpstr>
      <vt:lpstr>JANE BLOGGS</vt:lpstr>
      <vt:lpstr>OUR TEAM</vt:lpstr>
      <vt:lpstr>DANKE FÜR EURE AUFMERKSAMKEIT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220</cp:revision>
  <dcterms:modified xsi:type="dcterms:W3CDTF">2025-11-02T20:33:09Z</dcterms:modified>
</cp:coreProperties>
</file>